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embeddedFontLst>
    <p:embeddedFont>
      <p:font typeface="Candara" panose="020E0502030303020204" pitchFamily="34" charset="0"/>
      <p:regular r:id="rId31"/>
      <p:bold r:id="rId32"/>
      <p:italic r:id="rId33"/>
      <p:boldItalic r:id="rId34"/>
    </p:embeddedFont>
    <p:embeddedFont>
      <p:font typeface="Quattrocento Sans" panose="020B0502050000020003" pitchFamily="34" charset="0"/>
      <p:regular r:id="rId35"/>
    </p:embeddedFont>
    <p:embeddedFont>
      <p:font typeface="Recursive" panose="020B060402020202020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4WQaLH7SXp2PAqV2xxs9iHBgg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294fea2dfe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g1294fea2dfe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294fea2dfe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g1294fea2dfe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0a6c6b76f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g20a6c6b76f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1" name="Google Shape;16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687160ee9f_3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687160ee9f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687160ee9f_3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687160ee9f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294fea2dfe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6" name="Google Shape;186;g1294fea2dfe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0a6c6b76f2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g20a6c6b76f2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294fea2dfe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1294fea2dfe_0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294fea2dfe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g1294fea2dfe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e405cc9a8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g1e405cc9a8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294fea2dfe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294fea2dfe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294fea2dfe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g1294fea2dfe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1" name="Google Shape;25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ee7942f2c8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ee7942f2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12bfbaf8d87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g12bfbaf8d87_0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2bfbaf8d87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1" name="Google Shape;271;g12bfbaf8d87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e1a96a68eb_1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8" name="Google Shape;278;ge1a96a68eb_1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0a6b9f65c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g20a6b9f65c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692542583a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0" name="Google Shape;300;g3692542583a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691d4f406a_1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g3691d4f406a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ee7942f2c8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ee7942f2c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2e17f99cbe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g12e17f99cbe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692689e618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692689e61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2bfbaf8d87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4" name="Google Shape;344;g12bfbaf8d87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2e17f99cbe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1" name="Google Shape;351;g12e17f99cbe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21"/>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84"/>
              </a:spcBef>
              <a:spcAft>
                <a:spcPts val="0"/>
              </a:spcAft>
              <a:buSzPts val="1800"/>
              <a:buChar char="●"/>
              <a:defRPr/>
            </a:lvl6pPr>
            <a:lvl7pPr marL="3200400" lvl="6" indent="-342900" algn="l">
              <a:lnSpc>
                <a:spcPct val="100000"/>
              </a:lnSpc>
              <a:spcBef>
                <a:spcPts val="384"/>
              </a:spcBef>
              <a:spcAft>
                <a:spcPts val="0"/>
              </a:spcAft>
              <a:buSzPts val="1800"/>
              <a:buChar char="●"/>
              <a:defRPr/>
            </a:lvl7pPr>
            <a:lvl8pPr marL="3657600" lvl="7" indent="-342900" algn="l">
              <a:lnSpc>
                <a:spcPct val="100000"/>
              </a:lnSpc>
              <a:spcBef>
                <a:spcPts val="384"/>
              </a:spcBef>
              <a:spcAft>
                <a:spcPts val="0"/>
              </a:spcAft>
              <a:buSzPts val="1800"/>
              <a:buChar char="●"/>
              <a:defRPr/>
            </a:lvl8pPr>
            <a:lvl9pPr marL="4114800" lvl="8" indent="-342900" algn="l">
              <a:lnSpc>
                <a:spcPct val="100000"/>
              </a:lnSpc>
              <a:spcBef>
                <a:spcPts val="384"/>
              </a:spcBef>
              <a:spcAft>
                <a:spcPts val="0"/>
              </a:spcAft>
              <a:buSzPts val="1800"/>
              <a:buChar char="●"/>
              <a:defRPr/>
            </a:lvl9pPr>
          </a:lstStyle>
          <a:p>
            <a:endParaRPr/>
          </a:p>
        </p:txBody>
      </p:sp>
      <p:sp>
        <p:nvSpPr>
          <p:cNvPr id="20" name="Google Shape;20;p21"/>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23" name="Google Shape;23;p2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4"/>
        <p:cNvGrpSpPr/>
        <p:nvPr/>
      </p:nvGrpSpPr>
      <p:grpSpPr>
        <a:xfrm>
          <a:off x="0" y="0"/>
          <a:ext cx="0" cy="0"/>
          <a:chOff x="0" y="0"/>
          <a:chExt cx="0" cy="0"/>
        </a:xfrm>
      </p:grpSpPr>
      <p:sp>
        <p:nvSpPr>
          <p:cNvPr id="25" name="Google Shape;25;p20"/>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grpSp>
        <p:nvGrpSpPr>
          <p:cNvPr id="26" name="Google Shape;26;p20"/>
          <p:cNvGrpSpPr/>
          <p:nvPr/>
        </p:nvGrpSpPr>
        <p:grpSpPr>
          <a:xfrm>
            <a:off x="211665" y="5353963"/>
            <a:ext cx="8723376" cy="1331580"/>
            <a:chOff x="-3905250" y="4294188"/>
            <a:chExt cx="13011150" cy="1892300"/>
          </a:xfrm>
        </p:grpSpPr>
        <p:sp>
          <p:nvSpPr>
            <p:cNvPr id="27" name="Google Shape;27;p20"/>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28" name="Google Shape;28;p20"/>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29" name="Google Shape;29;p20"/>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30" name="Google Shape;30;p20"/>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31" name="Google Shape;31;p20"/>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32" name="Google Shape;32;p20"/>
          <p:cNvSpPr txBox="1">
            <a:spLocks noGrp="1"/>
          </p:cNvSpPr>
          <p:nvPr>
            <p:ph type="ctrTitle"/>
          </p:nvPr>
        </p:nvSpPr>
        <p:spPr>
          <a:xfrm>
            <a:off x="685800" y="1600200"/>
            <a:ext cx="7772400" cy="1780108"/>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FFFFFF"/>
              </a:buClr>
              <a:buSzPts val="4400"/>
              <a:buFont typeface="Candara"/>
              <a:buNone/>
              <a:defRPr sz="44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0"/>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00"/>
              </a:spcBef>
              <a:spcAft>
                <a:spcPts val="0"/>
              </a:spcAft>
              <a:buSzPts val="2000"/>
              <a:buNone/>
              <a:defRPr sz="2000">
                <a:solidFill>
                  <a:srgbClr val="FFFFFF"/>
                </a:solidFill>
              </a:defRPr>
            </a:lvl1pPr>
            <a:lvl2pPr lvl="1" algn="ctr">
              <a:lnSpc>
                <a:spcPct val="100000"/>
              </a:lnSpc>
              <a:spcBef>
                <a:spcPts val="440"/>
              </a:spcBef>
              <a:spcAft>
                <a:spcPts val="0"/>
              </a:spcAft>
              <a:buSzPts val="2200"/>
              <a:buNone/>
              <a:defRPr>
                <a:solidFill>
                  <a:srgbClr val="888888"/>
                </a:solidFill>
              </a:defRPr>
            </a:lvl2pPr>
            <a:lvl3pPr lvl="2" algn="ctr">
              <a:lnSpc>
                <a:spcPct val="100000"/>
              </a:lnSpc>
              <a:spcBef>
                <a:spcPts val="400"/>
              </a:spcBef>
              <a:spcAft>
                <a:spcPts val="0"/>
              </a:spcAft>
              <a:buSzPts val="2000"/>
              <a:buNone/>
              <a:defRPr>
                <a:solidFill>
                  <a:srgbClr val="888888"/>
                </a:solidFill>
              </a:defRPr>
            </a:lvl3pPr>
            <a:lvl4pPr lvl="3" algn="ctr">
              <a:lnSpc>
                <a:spcPct val="100000"/>
              </a:lnSpc>
              <a:spcBef>
                <a:spcPts val="360"/>
              </a:spcBef>
              <a:spcAft>
                <a:spcPts val="0"/>
              </a:spcAft>
              <a:buSzPts val="1800"/>
              <a:buNone/>
              <a:defRPr>
                <a:solidFill>
                  <a:srgbClr val="888888"/>
                </a:solidFill>
              </a:defRPr>
            </a:lvl4pPr>
            <a:lvl5pPr lvl="4" algn="ctr">
              <a:lnSpc>
                <a:spcPct val="100000"/>
              </a:lnSpc>
              <a:spcBef>
                <a:spcPts val="320"/>
              </a:spcBef>
              <a:spcAft>
                <a:spcPts val="0"/>
              </a:spcAft>
              <a:buSzPts val="1600"/>
              <a:buNone/>
              <a:defRPr>
                <a:solidFill>
                  <a:srgbClr val="888888"/>
                </a:solidFill>
              </a:defRPr>
            </a:lvl5pPr>
            <a:lvl6pPr lvl="5" algn="ctr">
              <a:lnSpc>
                <a:spcPct val="100000"/>
              </a:lnSpc>
              <a:spcBef>
                <a:spcPts val="384"/>
              </a:spcBef>
              <a:spcAft>
                <a:spcPts val="0"/>
              </a:spcAft>
              <a:buSzPts val="1400"/>
              <a:buNone/>
              <a:defRPr>
                <a:solidFill>
                  <a:srgbClr val="888888"/>
                </a:solidFill>
              </a:defRPr>
            </a:lvl6pPr>
            <a:lvl7pPr lvl="6" algn="ctr">
              <a:lnSpc>
                <a:spcPct val="100000"/>
              </a:lnSpc>
              <a:spcBef>
                <a:spcPts val="384"/>
              </a:spcBef>
              <a:spcAft>
                <a:spcPts val="0"/>
              </a:spcAft>
              <a:buSzPts val="1400"/>
              <a:buNone/>
              <a:defRPr>
                <a:solidFill>
                  <a:srgbClr val="888888"/>
                </a:solidFill>
              </a:defRPr>
            </a:lvl7pPr>
            <a:lvl8pPr lvl="7" algn="ctr">
              <a:lnSpc>
                <a:spcPct val="100000"/>
              </a:lnSpc>
              <a:spcBef>
                <a:spcPts val="384"/>
              </a:spcBef>
              <a:spcAft>
                <a:spcPts val="0"/>
              </a:spcAft>
              <a:buSzPts val="1400"/>
              <a:buNone/>
              <a:defRPr>
                <a:solidFill>
                  <a:srgbClr val="888888"/>
                </a:solidFill>
              </a:defRPr>
            </a:lvl8pPr>
            <a:lvl9pPr lvl="8" algn="ctr">
              <a:lnSpc>
                <a:spcPct val="100000"/>
              </a:lnSpc>
              <a:spcBef>
                <a:spcPts val="384"/>
              </a:spcBef>
              <a:spcAft>
                <a:spcPts val="0"/>
              </a:spcAft>
              <a:buSzPts val="1400"/>
              <a:buNone/>
              <a:defRPr>
                <a:solidFill>
                  <a:srgbClr val="888888"/>
                </a:solidFill>
              </a:defRPr>
            </a:lvl9pPr>
          </a:lstStyle>
          <a:p>
            <a:endParaRPr/>
          </a:p>
        </p:txBody>
      </p:sp>
      <p:sp>
        <p:nvSpPr>
          <p:cNvPr id="34" name="Google Shape;34;p20"/>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0"/>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7"/>
        <p:cNvGrpSpPr/>
        <p:nvPr/>
      </p:nvGrpSpPr>
      <p:grpSpPr>
        <a:xfrm>
          <a:off x="0" y="0"/>
          <a:ext cx="0" cy="0"/>
          <a:chOff x="0" y="0"/>
          <a:chExt cx="0" cy="0"/>
        </a:xfrm>
      </p:grpSpPr>
      <p:sp>
        <p:nvSpPr>
          <p:cNvPr id="38" name="Google Shape;38;p22"/>
          <p:cNvSpPr/>
          <p:nvPr/>
        </p:nvSpPr>
        <p:spPr>
          <a:xfrm>
            <a:off x="228600" y="228600"/>
            <a:ext cx="8695944" cy="4736592"/>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sp>
        <p:nvSpPr>
          <p:cNvPr id="39" name="Google Shape;39;p22"/>
          <p:cNvSpPr/>
          <p:nvPr/>
        </p:nvSpPr>
        <p:spPr>
          <a:xfrm>
            <a:off x="6047438" y="4203592"/>
            <a:ext cx="2876429" cy="714026"/>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40" name="Google Shape;40;p22"/>
          <p:cNvSpPr/>
          <p:nvPr/>
        </p:nvSpPr>
        <p:spPr>
          <a:xfrm>
            <a:off x="2619320" y="4075290"/>
            <a:ext cx="5544515" cy="850138"/>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41" name="Google Shape;41;p22"/>
          <p:cNvSpPr/>
          <p:nvPr/>
        </p:nvSpPr>
        <p:spPr>
          <a:xfrm>
            <a:off x="2828728" y="4087562"/>
            <a:ext cx="5467980" cy="774272"/>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42" name="Google Shape;42;p22"/>
          <p:cNvSpPr/>
          <p:nvPr/>
        </p:nvSpPr>
        <p:spPr>
          <a:xfrm>
            <a:off x="5609489" y="4074174"/>
            <a:ext cx="3308000" cy="651549"/>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43" name="Google Shape;43;p22"/>
          <p:cNvSpPr/>
          <p:nvPr/>
        </p:nvSpPr>
        <p:spPr>
          <a:xfrm>
            <a:off x="211665" y="4058555"/>
            <a:ext cx="8723376" cy="1329874"/>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44" name="Google Shape;44;p22"/>
          <p:cNvSpPr txBox="1">
            <a:spLocks noGrp="1"/>
          </p:cNvSpPr>
          <p:nvPr>
            <p:ph type="title"/>
          </p:nvPr>
        </p:nvSpPr>
        <p:spPr>
          <a:xfrm>
            <a:off x="690032" y="2463560"/>
            <a:ext cx="7772400" cy="15240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Clr>
                <a:srgbClr val="FFFFFF"/>
              </a:buClr>
              <a:buSzPts val="4400"/>
              <a:buFont typeface="Candar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2"/>
          <p:cNvSpPr txBox="1">
            <a:spLocks noGrp="1"/>
          </p:cNvSpPr>
          <p:nvPr>
            <p:ph type="body" idx="1"/>
          </p:nvPr>
        </p:nvSpPr>
        <p:spPr>
          <a:xfrm>
            <a:off x="1367365" y="1437448"/>
            <a:ext cx="6417734" cy="939801"/>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400"/>
              </a:spcBef>
              <a:spcAft>
                <a:spcPts val="0"/>
              </a:spcAft>
              <a:buSzPts val="2000"/>
              <a:buNone/>
              <a:defRPr sz="2000">
                <a:solidFill>
                  <a:srgbClr val="FFFFFF"/>
                </a:solidFill>
              </a:defRPr>
            </a:lvl1pPr>
            <a:lvl2pPr marL="914400" lvl="1" indent="-228600" algn="l">
              <a:lnSpc>
                <a:spcPct val="100000"/>
              </a:lnSpc>
              <a:spcBef>
                <a:spcPts val="36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384"/>
              </a:spcBef>
              <a:spcAft>
                <a:spcPts val="0"/>
              </a:spcAft>
              <a:buSzPts val="1400"/>
              <a:buNone/>
              <a:defRPr sz="1400">
                <a:solidFill>
                  <a:srgbClr val="888888"/>
                </a:solidFill>
              </a:defRPr>
            </a:lvl6pPr>
            <a:lvl7pPr marL="3200400" lvl="6" indent="-228600" algn="l">
              <a:lnSpc>
                <a:spcPct val="100000"/>
              </a:lnSpc>
              <a:spcBef>
                <a:spcPts val="384"/>
              </a:spcBef>
              <a:spcAft>
                <a:spcPts val="0"/>
              </a:spcAft>
              <a:buSzPts val="1400"/>
              <a:buNone/>
              <a:defRPr sz="1400">
                <a:solidFill>
                  <a:srgbClr val="888888"/>
                </a:solidFill>
              </a:defRPr>
            </a:lvl7pPr>
            <a:lvl8pPr marL="3657600" lvl="7" indent="-228600" algn="l">
              <a:lnSpc>
                <a:spcPct val="100000"/>
              </a:lnSpc>
              <a:spcBef>
                <a:spcPts val="384"/>
              </a:spcBef>
              <a:spcAft>
                <a:spcPts val="0"/>
              </a:spcAft>
              <a:buSzPts val="1400"/>
              <a:buNone/>
              <a:defRPr sz="1400">
                <a:solidFill>
                  <a:srgbClr val="888888"/>
                </a:solidFill>
              </a:defRPr>
            </a:lvl8pPr>
            <a:lvl9pPr marL="4114800" lvl="8" indent="-228600" algn="l">
              <a:lnSpc>
                <a:spcPct val="100000"/>
              </a:lnSpc>
              <a:spcBef>
                <a:spcPts val="384"/>
              </a:spcBef>
              <a:spcAft>
                <a:spcPts val="0"/>
              </a:spcAft>
              <a:buSzPts val="1400"/>
              <a:buNone/>
              <a:defRPr sz="1400">
                <a:solidFill>
                  <a:srgbClr val="888888"/>
                </a:solidFill>
              </a:defRPr>
            </a:lvl9pPr>
          </a:lstStyle>
          <a:p>
            <a:endParaRPr/>
          </a:p>
        </p:txBody>
      </p:sp>
      <p:sp>
        <p:nvSpPr>
          <p:cNvPr id="46" name="Google Shape;46;p22"/>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54" name="Google Shape;54;p23"/>
          <p:cNvSpPr txBox="1">
            <a:spLocks noGrp="1"/>
          </p:cNvSpPr>
          <p:nvPr>
            <p:ph type="body" idx="1"/>
          </p:nvPr>
        </p:nvSpPr>
        <p:spPr>
          <a:xfrm>
            <a:off x="676655" y="2679192"/>
            <a:ext cx="3822192" cy="344728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84"/>
              </a:spcBef>
              <a:spcAft>
                <a:spcPts val="0"/>
              </a:spcAft>
              <a:buSzPts val="1800"/>
              <a:buChar char="●"/>
              <a:defRPr/>
            </a:lvl6pPr>
            <a:lvl7pPr marL="3200400" lvl="6" indent="-342900" algn="l">
              <a:lnSpc>
                <a:spcPct val="100000"/>
              </a:lnSpc>
              <a:spcBef>
                <a:spcPts val="384"/>
              </a:spcBef>
              <a:spcAft>
                <a:spcPts val="0"/>
              </a:spcAft>
              <a:buSzPts val="1800"/>
              <a:buChar char="●"/>
              <a:defRPr/>
            </a:lvl7pPr>
            <a:lvl8pPr marL="3657600" lvl="7" indent="-342900" algn="l">
              <a:lnSpc>
                <a:spcPct val="100000"/>
              </a:lnSpc>
              <a:spcBef>
                <a:spcPts val="384"/>
              </a:spcBef>
              <a:spcAft>
                <a:spcPts val="0"/>
              </a:spcAft>
              <a:buSzPts val="1800"/>
              <a:buChar char="●"/>
              <a:defRPr/>
            </a:lvl8pPr>
            <a:lvl9pPr marL="4114800" lvl="8" indent="-342900" algn="l">
              <a:lnSpc>
                <a:spcPct val="100000"/>
              </a:lnSpc>
              <a:spcBef>
                <a:spcPts val="384"/>
              </a:spcBef>
              <a:spcAft>
                <a:spcPts val="0"/>
              </a:spcAft>
              <a:buSzPts val="1800"/>
              <a:buChar char="●"/>
              <a:defRPr/>
            </a:lvl9pPr>
          </a:lstStyle>
          <a:p>
            <a:endParaRPr/>
          </a:p>
        </p:txBody>
      </p:sp>
      <p:sp>
        <p:nvSpPr>
          <p:cNvPr id="55" name="Google Shape;55;p23"/>
          <p:cNvSpPr txBox="1">
            <a:spLocks noGrp="1"/>
          </p:cNvSpPr>
          <p:nvPr>
            <p:ph type="body" idx="2"/>
          </p:nvPr>
        </p:nvSpPr>
        <p:spPr>
          <a:xfrm>
            <a:off x="4645152" y="2679192"/>
            <a:ext cx="3822192" cy="344728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84"/>
              </a:spcBef>
              <a:spcAft>
                <a:spcPts val="0"/>
              </a:spcAft>
              <a:buSzPts val="1800"/>
              <a:buChar char="●"/>
              <a:defRPr/>
            </a:lvl6pPr>
            <a:lvl7pPr marL="3200400" lvl="6" indent="-342900" algn="l">
              <a:lnSpc>
                <a:spcPct val="100000"/>
              </a:lnSpc>
              <a:spcBef>
                <a:spcPts val="384"/>
              </a:spcBef>
              <a:spcAft>
                <a:spcPts val="0"/>
              </a:spcAft>
              <a:buSzPts val="1800"/>
              <a:buChar char="●"/>
              <a:defRPr/>
            </a:lvl7pPr>
            <a:lvl8pPr marL="3657600" lvl="7" indent="-342900" algn="l">
              <a:lnSpc>
                <a:spcPct val="100000"/>
              </a:lnSpc>
              <a:spcBef>
                <a:spcPts val="384"/>
              </a:spcBef>
              <a:spcAft>
                <a:spcPts val="0"/>
              </a:spcAft>
              <a:buSzPts val="1800"/>
              <a:buChar char="●"/>
              <a:defRPr/>
            </a:lvl8pPr>
            <a:lvl9pPr marL="4114800" lvl="8" indent="-342900" algn="l">
              <a:lnSpc>
                <a:spcPct val="100000"/>
              </a:lnSpc>
              <a:spcBef>
                <a:spcPts val="384"/>
              </a:spcBef>
              <a:spcAft>
                <a:spcPts val="0"/>
              </a:spcAft>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2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FFFFFF"/>
              </a:buClr>
              <a:buSzPts val="4400"/>
              <a:buFont typeface="Candar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4"/>
          <p:cNvSpPr txBox="1">
            <a:spLocks noGrp="1"/>
          </p:cNvSpPr>
          <p:nvPr>
            <p:ph type="body" idx="1"/>
          </p:nvPr>
        </p:nvSpPr>
        <p:spPr>
          <a:xfrm>
            <a:off x="676656" y="2678114"/>
            <a:ext cx="3822192" cy="639762"/>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84"/>
              </a:spcBef>
              <a:spcAft>
                <a:spcPts val="0"/>
              </a:spcAft>
              <a:buSzPts val="1600"/>
              <a:buNone/>
              <a:defRPr sz="1600" b="1"/>
            </a:lvl6pPr>
            <a:lvl7pPr marL="3200400" lvl="6" indent="-228600" algn="l">
              <a:lnSpc>
                <a:spcPct val="100000"/>
              </a:lnSpc>
              <a:spcBef>
                <a:spcPts val="384"/>
              </a:spcBef>
              <a:spcAft>
                <a:spcPts val="0"/>
              </a:spcAft>
              <a:buSzPts val="1600"/>
              <a:buNone/>
              <a:defRPr sz="1600" b="1"/>
            </a:lvl7pPr>
            <a:lvl8pPr marL="3657600" lvl="7" indent="-228600" algn="l">
              <a:lnSpc>
                <a:spcPct val="100000"/>
              </a:lnSpc>
              <a:spcBef>
                <a:spcPts val="384"/>
              </a:spcBef>
              <a:spcAft>
                <a:spcPts val="0"/>
              </a:spcAft>
              <a:buSzPts val="1600"/>
              <a:buNone/>
              <a:defRPr sz="1600" b="1"/>
            </a:lvl8pPr>
            <a:lvl9pPr marL="4114800" lvl="8" indent="-228600" algn="l">
              <a:lnSpc>
                <a:spcPct val="100000"/>
              </a:lnSpc>
              <a:spcBef>
                <a:spcPts val="384"/>
              </a:spcBef>
              <a:spcAft>
                <a:spcPts val="0"/>
              </a:spcAft>
              <a:buSzPts val="1600"/>
              <a:buNone/>
              <a:defRPr sz="1600" b="1"/>
            </a:lvl9pPr>
          </a:lstStyle>
          <a:p>
            <a:endParaRPr/>
          </a:p>
        </p:txBody>
      </p:sp>
      <p:sp>
        <p:nvSpPr>
          <p:cNvPr id="59" name="Google Shape;59;p24"/>
          <p:cNvSpPr txBox="1">
            <a:spLocks noGrp="1"/>
          </p:cNvSpPr>
          <p:nvPr>
            <p:ph type="body" idx="2"/>
          </p:nvPr>
        </p:nvSpPr>
        <p:spPr>
          <a:xfrm>
            <a:off x="677332" y="3429000"/>
            <a:ext cx="3820055" cy="2697163"/>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400"/>
              </a:spcBef>
              <a:spcAft>
                <a:spcPts val="0"/>
              </a:spcAft>
              <a:buSzPts val="2000"/>
              <a:buChar char="*"/>
              <a:defRPr sz="2000"/>
            </a:lvl1pPr>
            <a:lvl2pPr marL="914400" lvl="1" indent="-342900" algn="l">
              <a:lnSpc>
                <a:spcPct val="100000"/>
              </a:lnSpc>
              <a:spcBef>
                <a:spcPts val="360"/>
              </a:spcBef>
              <a:spcAft>
                <a:spcPts val="0"/>
              </a:spcAft>
              <a:buSzPts val="1800"/>
              <a:buChar char="*"/>
              <a:defRPr sz="1800"/>
            </a:lvl2pPr>
            <a:lvl3pPr marL="1371600" lvl="2" indent="-330200" algn="l">
              <a:lnSpc>
                <a:spcPct val="100000"/>
              </a:lnSpc>
              <a:spcBef>
                <a:spcPts val="320"/>
              </a:spcBef>
              <a:spcAft>
                <a:spcPts val="0"/>
              </a:spcAft>
              <a:buSzPts val="1600"/>
              <a:buChar char="*"/>
              <a:defRPr sz="1600"/>
            </a:lvl3pPr>
            <a:lvl4pPr marL="1828800" lvl="3" indent="-317500" algn="l">
              <a:lnSpc>
                <a:spcPct val="100000"/>
              </a:lnSpc>
              <a:spcBef>
                <a:spcPts val="280"/>
              </a:spcBef>
              <a:spcAft>
                <a:spcPts val="0"/>
              </a:spcAft>
              <a:buSzPts val="1400"/>
              <a:buChar char="*"/>
              <a:defRPr sz="1400"/>
            </a:lvl4pPr>
            <a:lvl5pPr marL="2286000" lvl="4" indent="-317500" algn="l">
              <a:lnSpc>
                <a:spcPct val="100000"/>
              </a:lnSpc>
              <a:spcBef>
                <a:spcPts val="280"/>
              </a:spcBef>
              <a:spcAft>
                <a:spcPts val="0"/>
              </a:spcAft>
              <a:buSzPts val="1400"/>
              <a:buChar char="*"/>
              <a:defRPr sz="1400"/>
            </a:lvl5pPr>
            <a:lvl6pPr marL="2743200" lvl="5" indent="-330200" algn="l">
              <a:lnSpc>
                <a:spcPct val="100000"/>
              </a:lnSpc>
              <a:spcBef>
                <a:spcPts val="384"/>
              </a:spcBef>
              <a:spcAft>
                <a:spcPts val="0"/>
              </a:spcAft>
              <a:buSzPts val="1600"/>
              <a:buChar char="●"/>
              <a:defRPr sz="1600"/>
            </a:lvl6pPr>
            <a:lvl7pPr marL="3200400" lvl="6" indent="-330200" algn="l">
              <a:lnSpc>
                <a:spcPct val="100000"/>
              </a:lnSpc>
              <a:spcBef>
                <a:spcPts val="384"/>
              </a:spcBef>
              <a:spcAft>
                <a:spcPts val="0"/>
              </a:spcAft>
              <a:buSzPts val="1600"/>
              <a:buChar char="●"/>
              <a:defRPr sz="1600"/>
            </a:lvl7pPr>
            <a:lvl8pPr marL="3657600" lvl="7" indent="-330200" algn="l">
              <a:lnSpc>
                <a:spcPct val="100000"/>
              </a:lnSpc>
              <a:spcBef>
                <a:spcPts val="384"/>
              </a:spcBef>
              <a:spcAft>
                <a:spcPts val="0"/>
              </a:spcAft>
              <a:buSzPts val="1600"/>
              <a:buChar char="●"/>
              <a:defRPr sz="1600"/>
            </a:lvl8pPr>
            <a:lvl9pPr marL="4114800" lvl="8" indent="-330200" algn="l">
              <a:lnSpc>
                <a:spcPct val="100000"/>
              </a:lnSpc>
              <a:spcBef>
                <a:spcPts val="384"/>
              </a:spcBef>
              <a:spcAft>
                <a:spcPts val="0"/>
              </a:spcAft>
              <a:buSzPts val="1600"/>
              <a:buChar char="●"/>
              <a:defRPr sz="1600"/>
            </a:lvl9pPr>
          </a:lstStyle>
          <a:p>
            <a:endParaRPr/>
          </a:p>
        </p:txBody>
      </p:sp>
      <p:sp>
        <p:nvSpPr>
          <p:cNvPr id="60" name="Google Shape;60;p24"/>
          <p:cNvSpPr txBox="1">
            <a:spLocks noGrp="1"/>
          </p:cNvSpPr>
          <p:nvPr>
            <p:ph type="body" idx="3"/>
          </p:nvPr>
        </p:nvSpPr>
        <p:spPr>
          <a:xfrm>
            <a:off x="4648200" y="2678113"/>
            <a:ext cx="3822192" cy="639762"/>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84"/>
              </a:spcBef>
              <a:spcAft>
                <a:spcPts val="0"/>
              </a:spcAft>
              <a:buSzPts val="1600"/>
              <a:buNone/>
              <a:defRPr sz="1600" b="1"/>
            </a:lvl6pPr>
            <a:lvl7pPr marL="3200400" lvl="6" indent="-228600" algn="l">
              <a:lnSpc>
                <a:spcPct val="100000"/>
              </a:lnSpc>
              <a:spcBef>
                <a:spcPts val="384"/>
              </a:spcBef>
              <a:spcAft>
                <a:spcPts val="0"/>
              </a:spcAft>
              <a:buSzPts val="1600"/>
              <a:buNone/>
              <a:defRPr sz="1600" b="1"/>
            </a:lvl7pPr>
            <a:lvl8pPr marL="3657600" lvl="7" indent="-228600" algn="l">
              <a:lnSpc>
                <a:spcPct val="100000"/>
              </a:lnSpc>
              <a:spcBef>
                <a:spcPts val="384"/>
              </a:spcBef>
              <a:spcAft>
                <a:spcPts val="0"/>
              </a:spcAft>
              <a:buSzPts val="1600"/>
              <a:buNone/>
              <a:defRPr sz="1600" b="1"/>
            </a:lvl8pPr>
            <a:lvl9pPr marL="4114800" lvl="8" indent="-228600" algn="l">
              <a:lnSpc>
                <a:spcPct val="100000"/>
              </a:lnSpc>
              <a:spcBef>
                <a:spcPts val="384"/>
              </a:spcBef>
              <a:spcAft>
                <a:spcPts val="0"/>
              </a:spcAft>
              <a:buSzPts val="1600"/>
              <a:buNone/>
              <a:defRPr sz="1600" b="1"/>
            </a:lvl9pPr>
          </a:lstStyle>
          <a:p>
            <a:endParaRPr/>
          </a:p>
        </p:txBody>
      </p:sp>
      <p:sp>
        <p:nvSpPr>
          <p:cNvPr id="61" name="Google Shape;61;p24"/>
          <p:cNvSpPr txBox="1">
            <a:spLocks noGrp="1"/>
          </p:cNvSpPr>
          <p:nvPr>
            <p:ph type="body" idx="4"/>
          </p:nvPr>
        </p:nvSpPr>
        <p:spPr>
          <a:xfrm>
            <a:off x="4645025" y="3429000"/>
            <a:ext cx="3822192" cy="2697163"/>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400"/>
              </a:spcBef>
              <a:spcAft>
                <a:spcPts val="0"/>
              </a:spcAft>
              <a:buSzPts val="2000"/>
              <a:buChar char="*"/>
              <a:defRPr sz="2000"/>
            </a:lvl1pPr>
            <a:lvl2pPr marL="914400" lvl="1" indent="-342900" algn="l">
              <a:lnSpc>
                <a:spcPct val="100000"/>
              </a:lnSpc>
              <a:spcBef>
                <a:spcPts val="360"/>
              </a:spcBef>
              <a:spcAft>
                <a:spcPts val="0"/>
              </a:spcAft>
              <a:buSzPts val="1800"/>
              <a:buChar char="*"/>
              <a:defRPr sz="1800"/>
            </a:lvl2pPr>
            <a:lvl3pPr marL="1371600" lvl="2" indent="-330200" algn="l">
              <a:lnSpc>
                <a:spcPct val="100000"/>
              </a:lnSpc>
              <a:spcBef>
                <a:spcPts val="320"/>
              </a:spcBef>
              <a:spcAft>
                <a:spcPts val="0"/>
              </a:spcAft>
              <a:buSzPts val="1600"/>
              <a:buChar char="*"/>
              <a:defRPr sz="1600"/>
            </a:lvl3pPr>
            <a:lvl4pPr marL="1828800" lvl="3" indent="-317500" algn="l">
              <a:lnSpc>
                <a:spcPct val="100000"/>
              </a:lnSpc>
              <a:spcBef>
                <a:spcPts val="280"/>
              </a:spcBef>
              <a:spcAft>
                <a:spcPts val="0"/>
              </a:spcAft>
              <a:buSzPts val="1400"/>
              <a:buChar char="*"/>
              <a:defRPr sz="1400"/>
            </a:lvl4pPr>
            <a:lvl5pPr marL="2286000" lvl="4" indent="-317500" algn="l">
              <a:lnSpc>
                <a:spcPct val="100000"/>
              </a:lnSpc>
              <a:spcBef>
                <a:spcPts val="280"/>
              </a:spcBef>
              <a:spcAft>
                <a:spcPts val="0"/>
              </a:spcAft>
              <a:buSzPts val="1400"/>
              <a:buChar char="*"/>
              <a:defRPr sz="1400"/>
            </a:lvl5pPr>
            <a:lvl6pPr marL="2743200" lvl="5" indent="-330200" algn="l">
              <a:lnSpc>
                <a:spcPct val="100000"/>
              </a:lnSpc>
              <a:spcBef>
                <a:spcPts val="384"/>
              </a:spcBef>
              <a:spcAft>
                <a:spcPts val="0"/>
              </a:spcAft>
              <a:buSzPts val="1600"/>
              <a:buChar char="●"/>
              <a:defRPr sz="1600"/>
            </a:lvl6pPr>
            <a:lvl7pPr marL="3200400" lvl="6" indent="-330200" algn="l">
              <a:lnSpc>
                <a:spcPct val="100000"/>
              </a:lnSpc>
              <a:spcBef>
                <a:spcPts val="384"/>
              </a:spcBef>
              <a:spcAft>
                <a:spcPts val="0"/>
              </a:spcAft>
              <a:buSzPts val="1600"/>
              <a:buChar char="●"/>
              <a:defRPr sz="1600"/>
            </a:lvl7pPr>
            <a:lvl8pPr marL="3657600" lvl="7" indent="-330200" algn="l">
              <a:lnSpc>
                <a:spcPct val="100000"/>
              </a:lnSpc>
              <a:spcBef>
                <a:spcPts val="384"/>
              </a:spcBef>
              <a:spcAft>
                <a:spcPts val="0"/>
              </a:spcAft>
              <a:buSzPts val="1600"/>
              <a:buChar char="●"/>
              <a:defRPr sz="1600"/>
            </a:lvl8pPr>
            <a:lvl9pPr marL="4114800" lvl="8" indent="-330200" algn="l">
              <a:lnSpc>
                <a:spcPct val="100000"/>
              </a:lnSpc>
              <a:spcBef>
                <a:spcPts val="384"/>
              </a:spcBef>
              <a:spcAft>
                <a:spcPts val="0"/>
              </a:spcAft>
              <a:buSzPts val="1600"/>
              <a:buChar char="●"/>
              <a:defRPr sz="1600"/>
            </a:lvl9pPr>
          </a:lstStyle>
          <a:p>
            <a:endParaRPr/>
          </a:p>
        </p:txBody>
      </p:sp>
      <p:sp>
        <p:nvSpPr>
          <p:cNvPr id="62" name="Google Shape;62;p24"/>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4"/>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5"/>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0"/>
        <p:cNvGrpSpPr/>
        <p:nvPr/>
      </p:nvGrpSpPr>
      <p:grpSpPr>
        <a:xfrm>
          <a:off x="0" y="0"/>
          <a:ext cx="0" cy="0"/>
          <a:chOff x="0" y="0"/>
          <a:chExt cx="0" cy="0"/>
        </a:xfrm>
      </p:grpSpPr>
      <p:sp>
        <p:nvSpPr>
          <p:cNvPr id="71" name="Google Shape;71;p26"/>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grpSp>
        <p:nvGrpSpPr>
          <p:cNvPr id="72" name="Google Shape;72;p26"/>
          <p:cNvGrpSpPr/>
          <p:nvPr/>
        </p:nvGrpSpPr>
        <p:grpSpPr>
          <a:xfrm>
            <a:off x="211665" y="714191"/>
            <a:ext cx="8723376" cy="1329874"/>
            <a:chOff x="-3905251" y="4294188"/>
            <a:chExt cx="13027839" cy="1892300"/>
          </a:xfrm>
        </p:grpSpPr>
        <p:sp>
          <p:nvSpPr>
            <p:cNvPr id="73" name="Google Shape;73;p26"/>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74" name="Google Shape;74;p26"/>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75" name="Google Shape;75;p26"/>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76" name="Google Shape;76;p26"/>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77" name="Google Shape;77;p26"/>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78" name="Google Shape;78;p26"/>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6"/>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6"/>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1"/>
        <p:cNvGrpSpPr/>
        <p:nvPr/>
      </p:nvGrpSpPr>
      <p:grpSpPr>
        <a:xfrm>
          <a:off x="0" y="0"/>
          <a:ext cx="0" cy="0"/>
          <a:chOff x="0" y="0"/>
          <a:chExt cx="0" cy="0"/>
        </a:xfrm>
      </p:grpSpPr>
      <p:sp>
        <p:nvSpPr>
          <p:cNvPr id="82" name="Google Shape;82;p27"/>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sp>
        <p:nvSpPr>
          <p:cNvPr id="83" name="Google Shape;83;p27"/>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7"/>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7"/>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86" name="Google Shape;86;p27"/>
          <p:cNvSpPr txBox="1">
            <a:spLocks noGrp="1"/>
          </p:cNvSpPr>
          <p:nvPr>
            <p:ph type="body" idx="1"/>
          </p:nvPr>
        </p:nvSpPr>
        <p:spPr>
          <a:xfrm>
            <a:off x="914400" y="3581400"/>
            <a:ext cx="3352800" cy="19050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solidFill>
                  <a:schemeClr val="dk2"/>
                </a:solidFill>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384"/>
              </a:spcBef>
              <a:spcAft>
                <a:spcPts val="0"/>
              </a:spcAft>
              <a:buSzPts val="900"/>
              <a:buNone/>
              <a:defRPr sz="900"/>
            </a:lvl6pPr>
            <a:lvl7pPr marL="3200400" lvl="6" indent="-228600" algn="l">
              <a:lnSpc>
                <a:spcPct val="100000"/>
              </a:lnSpc>
              <a:spcBef>
                <a:spcPts val="384"/>
              </a:spcBef>
              <a:spcAft>
                <a:spcPts val="0"/>
              </a:spcAft>
              <a:buSzPts val="900"/>
              <a:buNone/>
              <a:defRPr sz="900"/>
            </a:lvl7pPr>
            <a:lvl8pPr marL="3657600" lvl="7" indent="-228600" algn="l">
              <a:lnSpc>
                <a:spcPct val="100000"/>
              </a:lnSpc>
              <a:spcBef>
                <a:spcPts val="384"/>
              </a:spcBef>
              <a:spcAft>
                <a:spcPts val="0"/>
              </a:spcAft>
              <a:buSzPts val="900"/>
              <a:buNone/>
              <a:defRPr sz="900"/>
            </a:lvl8pPr>
            <a:lvl9pPr marL="4114800" lvl="8" indent="-228600" algn="l">
              <a:lnSpc>
                <a:spcPct val="100000"/>
              </a:lnSpc>
              <a:spcBef>
                <a:spcPts val="384"/>
              </a:spcBef>
              <a:spcAft>
                <a:spcPts val="0"/>
              </a:spcAft>
              <a:buSzPts val="900"/>
              <a:buNone/>
              <a:defRPr sz="900"/>
            </a:lvl9pPr>
          </a:lstStyle>
          <a:p>
            <a:endParaRPr/>
          </a:p>
        </p:txBody>
      </p:sp>
      <p:grpSp>
        <p:nvGrpSpPr>
          <p:cNvPr id="87" name="Google Shape;87;p27"/>
          <p:cNvGrpSpPr/>
          <p:nvPr/>
        </p:nvGrpSpPr>
        <p:grpSpPr>
          <a:xfrm>
            <a:off x="211665" y="714191"/>
            <a:ext cx="8723376" cy="1331580"/>
            <a:chOff x="-3905250" y="4294188"/>
            <a:chExt cx="13011150" cy="1892300"/>
          </a:xfrm>
        </p:grpSpPr>
        <p:sp>
          <p:nvSpPr>
            <p:cNvPr id="88" name="Google Shape;88;p2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89" name="Google Shape;89;p2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90" name="Google Shape;90;p2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91" name="Google Shape;91;p2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92" name="Google Shape;92;p2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93" name="Google Shape;93;p27"/>
          <p:cNvSpPr txBox="1">
            <a:spLocks noGrp="1"/>
          </p:cNvSpPr>
          <p:nvPr>
            <p:ph type="title"/>
          </p:nvPr>
        </p:nvSpPr>
        <p:spPr>
          <a:xfrm>
            <a:off x="914400" y="2286000"/>
            <a:ext cx="3352800" cy="125272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3200"/>
              <a:buFont typeface="Candara"/>
              <a:buNone/>
              <a:defRPr sz="32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7"/>
          <p:cNvSpPr txBox="1">
            <a:spLocks noGrp="1"/>
          </p:cNvSpPr>
          <p:nvPr>
            <p:ph type="body" idx="2"/>
          </p:nvPr>
        </p:nvSpPr>
        <p:spPr>
          <a:xfrm>
            <a:off x="4651962" y="1828800"/>
            <a:ext cx="3904076" cy="3810000"/>
          </a:xfrm>
          <a:prstGeom prst="rect">
            <a:avLst/>
          </a:prstGeom>
          <a:noFill/>
          <a:ln>
            <a:noFill/>
          </a:ln>
        </p:spPr>
        <p:txBody>
          <a:bodyPr spcFirstLastPara="1" wrap="square" lIns="91425" tIns="45700" rIns="91425" bIns="45700" anchor="ctr" anchorCtr="0">
            <a:normAutofit/>
          </a:bodyPr>
          <a:lstStyle>
            <a:lvl1pPr marL="457200" lvl="0" indent="-368300" algn="l">
              <a:lnSpc>
                <a:spcPct val="100000"/>
              </a:lnSpc>
              <a:spcBef>
                <a:spcPts val="440"/>
              </a:spcBef>
              <a:spcAft>
                <a:spcPts val="0"/>
              </a:spcAft>
              <a:buClr>
                <a:schemeClr val="lt1"/>
              </a:buClr>
              <a:buSzPts val="2200"/>
              <a:buChar char="*"/>
              <a:defRPr sz="2200">
                <a:solidFill>
                  <a:schemeClr val="dk2"/>
                </a:solidFill>
              </a:defRPr>
            </a:lvl1pPr>
            <a:lvl2pPr marL="914400" lvl="1" indent="-355600" algn="l">
              <a:lnSpc>
                <a:spcPct val="100000"/>
              </a:lnSpc>
              <a:spcBef>
                <a:spcPts val="400"/>
              </a:spcBef>
              <a:spcAft>
                <a:spcPts val="0"/>
              </a:spcAft>
              <a:buClr>
                <a:schemeClr val="lt1"/>
              </a:buClr>
              <a:buSzPts val="2000"/>
              <a:buChar char="*"/>
              <a:defRPr sz="2000">
                <a:solidFill>
                  <a:schemeClr val="dk2"/>
                </a:solidFill>
              </a:defRPr>
            </a:lvl2pPr>
            <a:lvl3pPr marL="1371600" lvl="2" indent="-342900" algn="l">
              <a:lnSpc>
                <a:spcPct val="100000"/>
              </a:lnSpc>
              <a:spcBef>
                <a:spcPts val="360"/>
              </a:spcBef>
              <a:spcAft>
                <a:spcPts val="0"/>
              </a:spcAft>
              <a:buClr>
                <a:schemeClr val="lt1"/>
              </a:buClr>
              <a:buSzPts val="1800"/>
              <a:buChar char="*"/>
              <a:defRPr sz="1800">
                <a:solidFill>
                  <a:schemeClr val="dk2"/>
                </a:solidFill>
              </a:defRPr>
            </a:lvl3pPr>
            <a:lvl4pPr marL="1828800" lvl="3" indent="-330200" algn="l">
              <a:lnSpc>
                <a:spcPct val="100000"/>
              </a:lnSpc>
              <a:spcBef>
                <a:spcPts val="320"/>
              </a:spcBef>
              <a:spcAft>
                <a:spcPts val="0"/>
              </a:spcAft>
              <a:buClr>
                <a:schemeClr val="lt1"/>
              </a:buClr>
              <a:buSzPts val="1600"/>
              <a:buChar char="*"/>
              <a:defRPr sz="1600">
                <a:solidFill>
                  <a:schemeClr val="dk2"/>
                </a:solidFill>
              </a:defRPr>
            </a:lvl4pPr>
            <a:lvl5pPr marL="2286000" lvl="4" indent="-330200" algn="l">
              <a:lnSpc>
                <a:spcPct val="100000"/>
              </a:lnSpc>
              <a:spcBef>
                <a:spcPts val="320"/>
              </a:spcBef>
              <a:spcAft>
                <a:spcPts val="0"/>
              </a:spcAft>
              <a:buClr>
                <a:schemeClr val="lt1"/>
              </a:buClr>
              <a:buSzPts val="1600"/>
              <a:buChar char="*"/>
              <a:defRPr sz="1600">
                <a:solidFill>
                  <a:schemeClr val="dk2"/>
                </a:solidFill>
              </a:defRPr>
            </a:lvl5pPr>
            <a:lvl6pPr marL="2743200" lvl="5" indent="-355600" algn="l">
              <a:lnSpc>
                <a:spcPct val="100000"/>
              </a:lnSpc>
              <a:spcBef>
                <a:spcPts val="384"/>
              </a:spcBef>
              <a:spcAft>
                <a:spcPts val="0"/>
              </a:spcAft>
              <a:buSzPts val="2000"/>
              <a:buChar char="●"/>
              <a:defRPr sz="2000"/>
            </a:lvl6pPr>
            <a:lvl7pPr marL="3200400" lvl="6" indent="-355600" algn="l">
              <a:lnSpc>
                <a:spcPct val="100000"/>
              </a:lnSpc>
              <a:spcBef>
                <a:spcPts val="384"/>
              </a:spcBef>
              <a:spcAft>
                <a:spcPts val="0"/>
              </a:spcAft>
              <a:buSzPts val="2000"/>
              <a:buChar char="●"/>
              <a:defRPr sz="2000"/>
            </a:lvl7pPr>
            <a:lvl8pPr marL="3657600" lvl="7" indent="-355600" algn="l">
              <a:lnSpc>
                <a:spcPct val="100000"/>
              </a:lnSpc>
              <a:spcBef>
                <a:spcPts val="384"/>
              </a:spcBef>
              <a:spcAft>
                <a:spcPts val="0"/>
              </a:spcAft>
              <a:buSzPts val="2000"/>
              <a:buChar char="●"/>
              <a:defRPr sz="2000"/>
            </a:lvl8pPr>
            <a:lvl9pPr marL="4114800" lvl="8" indent="-355600" algn="l">
              <a:lnSpc>
                <a:spcPct val="100000"/>
              </a:lnSpc>
              <a:spcBef>
                <a:spcPts val="384"/>
              </a:spcBef>
              <a:spcAft>
                <a:spcPts val="0"/>
              </a:spcAft>
              <a:buSzPts val="2000"/>
              <a:buChar char="●"/>
              <a:defRPr sz="2000"/>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5"/>
        <p:cNvGrpSpPr/>
        <p:nvPr/>
      </p:nvGrpSpPr>
      <p:grpSpPr>
        <a:xfrm>
          <a:off x="0" y="0"/>
          <a:ext cx="0" cy="0"/>
          <a:chOff x="0" y="0"/>
          <a:chExt cx="0" cy="0"/>
        </a:xfrm>
      </p:grpSpPr>
      <p:sp>
        <p:nvSpPr>
          <p:cNvPr id="96" name="Google Shape;96;p28"/>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grpSp>
        <p:nvGrpSpPr>
          <p:cNvPr id="97" name="Google Shape;97;p28"/>
          <p:cNvGrpSpPr/>
          <p:nvPr/>
        </p:nvGrpSpPr>
        <p:grpSpPr>
          <a:xfrm>
            <a:off x="211665" y="5353963"/>
            <a:ext cx="8723376" cy="1331580"/>
            <a:chOff x="-3905250" y="4294188"/>
            <a:chExt cx="13011150" cy="1892300"/>
          </a:xfrm>
        </p:grpSpPr>
        <p:sp>
          <p:nvSpPr>
            <p:cNvPr id="98" name="Google Shape;98;p2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99" name="Google Shape;99;p2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00" name="Google Shape;100;p2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01" name="Google Shape;101;p2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02" name="Google Shape;102;p2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103" name="Google Shape;103;p28"/>
          <p:cNvSpPr txBox="1">
            <a:spLocks noGrp="1"/>
          </p:cNvSpPr>
          <p:nvPr>
            <p:ph type="title"/>
          </p:nvPr>
        </p:nvSpPr>
        <p:spPr>
          <a:xfrm>
            <a:off x="4874155" y="338667"/>
            <a:ext cx="3812645" cy="242993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FFFF"/>
              </a:buClr>
              <a:buSzPts val="2800"/>
              <a:buFont typeface="Candara"/>
              <a:buNone/>
              <a:defRPr sz="28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8"/>
          <p:cNvSpPr txBox="1">
            <a:spLocks noGrp="1"/>
          </p:cNvSpPr>
          <p:nvPr>
            <p:ph type="body" idx="1"/>
          </p:nvPr>
        </p:nvSpPr>
        <p:spPr>
          <a:xfrm>
            <a:off x="4868333" y="2785533"/>
            <a:ext cx="3818467" cy="242146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1800"/>
              <a:buNone/>
              <a:defRPr sz="1800">
                <a:solidFill>
                  <a:srgbClr val="FFFFFF"/>
                </a:solidFill>
              </a:defRPr>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384"/>
              </a:spcBef>
              <a:spcAft>
                <a:spcPts val="0"/>
              </a:spcAft>
              <a:buSzPts val="900"/>
              <a:buNone/>
              <a:defRPr sz="900"/>
            </a:lvl6pPr>
            <a:lvl7pPr marL="3200400" lvl="6" indent="-228600" algn="l">
              <a:lnSpc>
                <a:spcPct val="100000"/>
              </a:lnSpc>
              <a:spcBef>
                <a:spcPts val="384"/>
              </a:spcBef>
              <a:spcAft>
                <a:spcPts val="0"/>
              </a:spcAft>
              <a:buSzPts val="900"/>
              <a:buNone/>
              <a:defRPr sz="900"/>
            </a:lvl7pPr>
            <a:lvl8pPr marL="3657600" lvl="7" indent="-228600" algn="l">
              <a:lnSpc>
                <a:spcPct val="100000"/>
              </a:lnSpc>
              <a:spcBef>
                <a:spcPts val="384"/>
              </a:spcBef>
              <a:spcAft>
                <a:spcPts val="0"/>
              </a:spcAft>
              <a:buSzPts val="900"/>
              <a:buNone/>
              <a:defRPr sz="900"/>
            </a:lvl8pPr>
            <a:lvl9pPr marL="4114800" lvl="8" indent="-228600" algn="l">
              <a:lnSpc>
                <a:spcPct val="100000"/>
              </a:lnSpc>
              <a:spcBef>
                <a:spcPts val="384"/>
              </a:spcBef>
              <a:spcAft>
                <a:spcPts val="0"/>
              </a:spcAft>
              <a:buSzPts val="900"/>
              <a:buNone/>
              <a:defRPr sz="900"/>
            </a:lvl9pPr>
          </a:lstStyle>
          <a:p>
            <a:endParaRPr/>
          </a:p>
        </p:txBody>
      </p:sp>
      <p:sp>
        <p:nvSpPr>
          <p:cNvPr id="105" name="Google Shape;105;p28"/>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8"/>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28"/>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108" name="Google Shape;108;p28"/>
          <p:cNvSpPr>
            <a:spLocks noGrp="1"/>
          </p:cNvSpPr>
          <p:nvPr>
            <p:ph type="pic" idx="2"/>
          </p:nvPr>
        </p:nvSpPr>
        <p:spPr>
          <a:xfrm>
            <a:off x="838200" y="1371600"/>
            <a:ext cx="3566160" cy="292608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9"/>
        <p:cNvGrpSpPr/>
        <p:nvPr/>
      </p:nvGrpSpPr>
      <p:grpSpPr>
        <a:xfrm>
          <a:off x="0" y="0"/>
          <a:ext cx="0" cy="0"/>
          <a:chOff x="0" y="0"/>
          <a:chExt cx="0" cy="0"/>
        </a:xfrm>
      </p:grpSpPr>
      <p:sp>
        <p:nvSpPr>
          <p:cNvPr id="110" name="Google Shape;110;p29"/>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9"/>
          <p:cNvSpPr txBox="1">
            <a:spLocks noGrp="1"/>
          </p:cNvSpPr>
          <p:nvPr>
            <p:ph type="body" idx="1"/>
          </p:nvPr>
        </p:nvSpPr>
        <p:spPr>
          <a:xfrm rot="5400000">
            <a:off x="2850886" y="696649"/>
            <a:ext cx="3450696" cy="7408333"/>
          </a:xfrm>
          <a:prstGeom prst="rect">
            <a:avLst/>
          </a:prstGeom>
          <a:noFill/>
          <a:ln>
            <a:noFill/>
          </a:ln>
        </p:spPr>
        <p:txBody>
          <a:bodyPr spcFirstLastPara="1" wrap="square" lIns="91425" tIns="45700" rIns="91425" bIns="45700" anchor="ctr" anchorCtr="0">
            <a:normAutofit/>
          </a:bodyPr>
          <a:lstStyle>
            <a:lvl1pPr marL="457200" lvl="0" indent="-381000" algn="l">
              <a:lnSpc>
                <a:spcPct val="100000"/>
              </a:lnSpc>
              <a:spcBef>
                <a:spcPts val="480"/>
              </a:spcBef>
              <a:spcAft>
                <a:spcPts val="0"/>
              </a:spcAft>
              <a:buSzPts val="2400"/>
              <a:buChar char="*"/>
              <a:defRPr/>
            </a:lvl1pPr>
            <a:lvl2pPr marL="914400" lvl="1" indent="-368300" algn="l">
              <a:lnSpc>
                <a:spcPct val="100000"/>
              </a:lnSpc>
              <a:spcBef>
                <a:spcPts val="440"/>
              </a:spcBef>
              <a:spcAft>
                <a:spcPts val="0"/>
              </a:spcAft>
              <a:buSzPts val="2200"/>
              <a:buChar char="*"/>
              <a:defRPr/>
            </a:lvl2pPr>
            <a:lvl3pPr marL="1371600" lvl="2" indent="-355600" algn="l">
              <a:lnSpc>
                <a:spcPct val="100000"/>
              </a:lnSpc>
              <a:spcBef>
                <a:spcPts val="400"/>
              </a:spcBef>
              <a:spcAft>
                <a:spcPts val="0"/>
              </a:spcAft>
              <a:buSzPts val="2000"/>
              <a:buChar char="*"/>
              <a:defRPr/>
            </a:lvl3pPr>
            <a:lvl4pPr marL="1828800" lvl="3" indent="-342900" algn="l">
              <a:lnSpc>
                <a:spcPct val="100000"/>
              </a:lnSpc>
              <a:spcBef>
                <a:spcPts val="360"/>
              </a:spcBef>
              <a:spcAft>
                <a:spcPts val="0"/>
              </a:spcAft>
              <a:buSzPts val="1800"/>
              <a:buChar char="*"/>
              <a:defRPr/>
            </a:lvl4pPr>
            <a:lvl5pPr marL="2286000" lvl="4" indent="-330200" algn="l">
              <a:lnSpc>
                <a:spcPct val="100000"/>
              </a:lnSpc>
              <a:spcBef>
                <a:spcPts val="320"/>
              </a:spcBef>
              <a:spcAft>
                <a:spcPts val="0"/>
              </a:spcAft>
              <a:buSzPts val="1600"/>
              <a:buChar char="*"/>
              <a:defRPr/>
            </a:lvl5pPr>
            <a:lvl6pPr marL="2743200" lvl="5" indent="-342900" algn="l">
              <a:lnSpc>
                <a:spcPct val="100000"/>
              </a:lnSpc>
              <a:spcBef>
                <a:spcPts val="384"/>
              </a:spcBef>
              <a:spcAft>
                <a:spcPts val="0"/>
              </a:spcAft>
              <a:buSzPts val="1800"/>
              <a:buChar char="●"/>
              <a:defRPr/>
            </a:lvl6pPr>
            <a:lvl7pPr marL="3200400" lvl="6" indent="-342900" algn="l">
              <a:lnSpc>
                <a:spcPct val="100000"/>
              </a:lnSpc>
              <a:spcBef>
                <a:spcPts val="384"/>
              </a:spcBef>
              <a:spcAft>
                <a:spcPts val="0"/>
              </a:spcAft>
              <a:buSzPts val="1800"/>
              <a:buChar char="●"/>
              <a:defRPr/>
            </a:lvl7pPr>
            <a:lvl8pPr marL="3657600" lvl="7" indent="-342900" algn="l">
              <a:lnSpc>
                <a:spcPct val="100000"/>
              </a:lnSpc>
              <a:spcBef>
                <a:spcPts val="384"/>
              </a:spcBef>
              <a:spcAft>
                <a:spcPts val="0"/>
              </a:spcAft>
              <a:buSzPts val="1800"/>
              <a:buChar char="●"/>
              <a:defRPr/>
            </a:lvl8pPr>
            <a:lvl9pPr marL="4114800" lvl="8" indent="-342900" algn="l">
              <a:lnSpc>
                <a:spcPct val="100000"/>
              </a:lnSpc>
              <a:spcBef>
                <a:spcPts val="384"/>
              </a:spcBef>
              <a:spcAft>
                <a:spcPts val="0"/>
              </a:spcAft>
              <a:buSzPts val="1800"/>
              <a:buChar char="●"/>
              <a:defRPr/>
            </a:lvl9pPr>
          </a:lstStyle>
          <a:p>
            <a:endParaRPr/>
          </a:p>
        </p:txBody>
      </p:sp>
      <p:sp>
        <p:nvSpPr>
          <p:cNvPr id="112" name="Google Shape;112;p29"/>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9"/>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9"/>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15"/>
        <p:cNvGrpSpPr/>
        <p:nvPr/>
      </p:nvGrpSpPr>
      <p:grpSpPr>
        <a:xfrm>
          <a:off x="0" y="0"/>
          <a:ext cx="0" cy="0"/>
          <a:chOff x="0" y="0"/>
          <a:chExt cx="0" cy="0"/>
        </a:xfrm>
      </p:grpSpPr>
      <p:sp>
        <p:nvSpPr>
          <p:cNvPr id="116" name="Google Shape;116;p30"/>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sp>
        <p:nvSpPr>
          <p:cNvPr id="117" name="Google Shape;117;p30"/>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0"/>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0"/>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grpSp>
        <p:nvGrpSpPr>
          <p:cNvPr id="120" name="Google Shape;120;p30"/>
          <p:cNvGrpSpPr/>
          <p:nvPr/>
        </p:nvGrpSpPr>
        <p:grpSpPr>
          <a:xfrm>
            <a:off x="211665" y="714191"/>
            <a:ext cx="8723376" cy="1331580"/>
            <a:chOff x="-3905250" y="4294188"/>
            <a:chExt cx="13011150" cy="1892300"/>
          </a:xfrm>
        </p:grpSpPr>
        <p:sp>
          <p:nvSpPr>
            <p:cNvPr id="121" name="Google Shape;121;p30"/>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22" name="Google Shape;122;p30"/>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23" name="Google Shape;123;p30"/>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24" name="Google Shape;124;p30"/>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25" name="Google Shape;125;p30"/>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126" name="Google Shape;126;p30"/>
          <p:cNvSpPr txBox="1">
            <a:spLocks noGrp="1"/>
          </p:cNvSpPr>
          <p:nvPr>
            <p:ph type="title"/>
          </p:nvPr>
        </p:nvSpPr>
        <p:spPr>
          <a:xfrm rot="5400000">
            <a:off x="5414433" y="2662767"/>
            <a:ext cx="4487333" cy="20574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400"/>
              <a:buFont typeface="Candara"/>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0"/>
          <p:cNvSpPr txBox="1">
            <a:spLocks noGrp="1"/>
          </p:cNvSpPr>
          <p:nvPr>
            <p:ph type="body" idx="1"/>
          </p:nvPr>
        </p:nvSpPr>
        <p:spPr>
          <a:xfrm rot="5400000">
            <a:off x="1223433" y="681567"/>
            <a:ext cx="4487334" cy="60198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accent1"/>
              </a:buClr>
              <a:buSzPts val="2400"/>
              <a:buChar char="*"/>
              <a:defRPr/>
            </a:lvl1pPr>
            <a:lvl2pPr marL="914400" lvl="1" indent="-368300" algn="l">
              <a:lnSpc>
                <a:spcPct val="100000"/>
              </a:lnSpc>
              <a:spcBef>
                <a:spcPts val="440"/>
              </a:spcBef>
              <a:spcAft>
                <a:spcPts val="0"/>
              </a:spcAft>
              <a:buClr>
                <a:schemeClr val="accent1"/>
              </a:buClr>
              <a:buSzPts val="2200"/>
              <a:buChar char="*"/>
              <a:defRPr/>
            </a:lvl2pPr>
            <a:lvl3pPr marL="1371600" lvl="2" indent="-355600" algn="l">
              <a:lnSpc>
                <a:spcPct val="100000"/>
              </a:lnSpc>
              <a:spcBef>
                <a:spcPts val="400"/>
              </a:spcBef>
              <a:spcAft>
                <a:spcPts val="0"/>
              </a:spcAft>
              <a:buClr>
                <a:schemeClr val="accent1"/>
              </a:buClr>
              <a:buSzPts val="2000"/>
              <a:buChar char="*"/>
              <a:defRPr/>
            </a:lvl3pPr>
            <a:lvl4pPr marL="1828800" lvl="3" indent="-342900" algn="l">
              <a:lnSpc>
                <a:spcPct val="100000"/>
              </a:lnSpc>
              <a:spcBef>
                <a:spcPts val="360"/>
              </a:spcBef>
              <a:spcAft>
                <a:spcPts val="0"/>
              </a:spcAft>
              <a:buClr>
                <a:schemeClr val="accent1"/>
              </a:buClr>
              <a:buSzPts val="1800"/>
              <a:buChar char="*"/>
              <a:defRPr/>
            </a:lvl4pPr>
            <a:lvl5pPr marL="2286000" lvl="4" indent="-330200" algn="l">
              <a:lnSpc>
                <a:spcPct val="100000"/>
              </a:lnSpc>
              <a:spcBef>
                <a:spcPts val="320"/>
              </a:spcBef>
              <a:spcAft>
                <a:spcPts val="0"/>
              </a:spcAft>
              <a:buClr>
                <a:schemeClr val="accent1"/>
              </a:buClr>
              <a:buSzPts val="1600"/>
              <a:buChar char="*"/>
              <a:defRPr/>
            </a:lvl5pPr>
            <a:lvl6pPr marL="2743200" lvl="5" indent="-342900" algn="l">
              <a:lnSpc>
                <a:spcPct val="100000"/>
              </a:lnSpc>
              <a:spcBef>
                <a:spcPts val="384"/>
              </a:spcBef>
              <a:spcAft>
                <a:spcPts val="0"/>
              </a:spcAft>
              <a:buSzPts val="1800"/>
              <a:buChar char="●"/>
              <a:defRPr/>
            </a:lvl6pPr>
            <a:lvl7pPr marL="3200400" lvl="6" indent="-342900" algn="l">
              <a:lnSpc>
                <a:spcPct val="100000"/>
              </a:lnSpc>
              <a:spcBef>
                <a:spcPts val="384"/>
              </a:spcBef>
              <a:spcAft>
                <a:spcPts val="0"/>
              </a:spcAft>
              <a:buSzPts val="1800"/>
              <a:buChar char="●"/>
              <a:defRPr/>
            </a:lvl7pPr>
            <a:lvl8pPr marL="3657600" lvl="7" indent="-342900" algn="l">
              <a:lnSpc>
                <a:spcPct val="100000"/>
              </a:lnSpc>
              <a:spcBef>
                <a:spcPts val="384"/>
              </a:spcBef>
              <a:spcAft>
                <a:spcPts val="0"/>
              </a:spcAft>
              <a:buSzPts val="1800"/>
              <a:buChar char="●"/>
              <a:defRPr/>
            </a:lvl8pPr>
            <a:lvl9pPr marL="4114800" lvl="8" indent="-342900" algn="l">
              <a:lnSpc>
                <a:spcPct val="100000"/>
              </a:lnSpc>
              <a:spcBef>
                <a:spcPts val="384"/>
              </a:spcBef>
              <a:spcAft>
                <a:spcPts val="0"/>
              </a:spcAft>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p:nvPr/>
        </p:nvSpPr>
        <p:spPr>
          <a:xfrm>
            <a:off x="228600" y="228600"/>
            <a:ext cx="8695944" cy="2468880"/>
          </a:xfrm>
          <a:prstGeom prst="roundRect">
            <a:avLst>
              <a:gd name="adj" fmla="val 3362"/>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ndara"/>
              <a:ea typeface="Candara"/>
              <a:cs typeface="Candara"/>
              <a:sym typeface="Candara"/>
            </a:endParaRPr>
          </a:p>
        </p:txBody>
      </p:sp>
      <p:grpSp>
        <p:nvGrpSpPr>
          <p:cNvPr id="7" name="Google Shape;7;p19"/>
          <p:cNvGrpSpPr/>
          <p:nvPr/>
        </p:nvGrpSpPr>
        <p:grpSpPr>
          <a:xfrm>
            <a:off x="211665" y="1679429"/>
            <a:ext cx="8723376" cy="1329874"/>
            <a:chOff x="-3905251" y="4294188"/>
            <a:chExt cx="13027839" cy="1892300"/>
          </a:xfrm>
        </p:grpSpPr>
        <p:sp>
          <p:nvSpPr>
            <p:cNvPr id="8" name="Google Shape;8;p1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7843"/>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9" name="Google Shape;9;p1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0" name="Google Shape;10;p1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1" name="Google Shape;11;p1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sp>
          <p:nvSpPr>
            <p:cNvPr id="12" name="Google Shape;12;p19"/>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ndara"/>
                <a:ea typeface="Candara"/>
                <a:cs typeface="Candara"/>
                <a:sym typeface="Candara"/>
              </a:endParaRPr>
            </a:p>
          </p:txBody>
        </p:sp>
      </p:grpSp>
      <p:sp>
        <p:nvSpPr>
          <p:cNvPr id="13" name="Google Shape;13;p19"/>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4" name="Google Shape;14;p19"/>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2"/>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9pPr>
          </a:lstStyle>
          <a:p>
            <a:endParaRPr/>
          </a:p>
        </p:txBody>
      </p:sp>
      <p:sp>
        <p:nvSpPr>
          <p:cNvPr id="15" name="Google Shape;15;p19"/>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2"/>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ndara"/>
                <a:ea typeface="Candara"/>
                <a:cs typeface="Candara"/>
                <a:sym typeface="Candara"/>
              </a:defRPr>
            </a:lvl9pPr>
          </a:lstStyle>
          <a:p>
            <a:endParaRPr/>
          </a:p>
        </p:txBody>
      </p:sp>
      <p:sp>
        <p:nvSpPr>
          <p:cNvPr id="16" name="Google Shape;16;p19"/>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17" name="Google Shape;17;p19"/>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lnSpc>
                <a:spcPct val="100000"/>
              </a:lnSpc>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lnSpc>
                <a:spcPct val="100000"/>
              </a:lnSpc>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lnSpc>
                <a:spcPct val="100000"/>
              </a:lnSpc>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lnSpc>
                <a:spcPct val="100000"/>
              </a:lnSpc>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hyperlink" Target="mailto:adminoffice@nursling.hants.sch.uk"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nurslingprimarypta@gmail.com"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1.jpg"/><Relationship Id="rId4" Type="http://schemas.openxmlformats.org/officeDocument/2006/relationships/hyperlink" Target="http://www.facebook.com/nurslingPT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1294fea2dfe_0_7"/>
          <p:cNvSpPr txBox="1">
            <a:spLocks noGrp="1"/>
          </p:cNvSpPr>
          <p:nvPr>
            <p:ph type="title"/>
          </p:nvPr>
        </p:nvSpPr>
        <p:spPr>
          <a:xfrm>
            <a:off x="-468225" y="338328"/>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Welcome to Nursling</a:t>
            </a:r>
            <a:endParaRPr>
              <a:solidFill>
                <a:schemeClr val="dk2"/>
              </a:solidFill>
              <a:latin typeface="Recursive"/>
              <a:ea typeface="Recursive"/>
              <a:cs typeface="Recursive"/>
              <a:sym typeface="Recursive"/>
            </a:endParaRPr>
          </a:p>
        </p:txBody>
      </p:sp>
      <p:pic>
        <p:nvPicPr>
          <p:cNvPr id="133" name="Google Shape;133;g1294fea2dfe_0_7"/>
          <p:cNvPicPr preferRelativeResize="0"/>
          <p:nvPr/>
        </p:nvPicPr>
        <p:blipFill rotWithShape="1">
          <a:blip r:embed="rId3">
            <a:alphaModFix/>
          </a:blip>
          <a:srcRect/>
          <a:stretch/>
        </p:blipFill>
        <p:spPr>
          <a:xfrm>
            <a:off x="3435333" y="2734056"/>
            <a:ext cx="2215659" cy="1903805"/>
          </a:xfrm>
          <a:prstGeom prst="rect">
            <a:avLst/>
          </a:prstGeom>
          <a:noFill/>
          <a:ln>
            <a:noFill/>
          </a:ln>
        </p:spPr>
      </p:pic>
      <p:sp>
        <p:nvSpPr>
          <p:cNvPr id="134" name="Google Shape;134;g1294fea2dfe_0_7"/>
          <p:cNvSpPr txBox="1">
            <a:spLocks noGrp="1"/>
          </p:cNvSpPr>
          <p:nvPr>
            <p:ph type="title"/>
          </p:nvPr>
        </p:nvSpPr>
        <p:spPr>
          <a:xfrm>
            <a:off x="581207" y="6132495"/>
            <a:ext cx="8229600" cy="611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FF"/>
              </a:buClr>
              <a:buSzPts val="3960"/>
              <a:buFont typeface="Quattrocento Sans"/>
              <a:buNone/>
            </a:pPr>
            <a:r>
              <a:rPr lang="en-GB" sz="2000">
                <a:solidFill>
                  <a:schemeClr val="dk2"/>
                </a:solidFill>
                <a:latin typeface="Recursive"/>
                <a:ea typeface="Recursive"/>
                <a:cs typeface="Recursive"/>
                <a:sym typeface="Recursive"/>
              </a:rPr>
              <a:t>We can not wait to start our adventure with you!</a:t>
            </a:r>
            <a:endParaRPr sz="2000">
              <a:solidFill>
                <a:schemeClr val="dk2"/>
              </a:solidFill>
              <a:latin typeface="Recursive"/>
              <a:ea typeface="Recursive"/>
              <a:cs typeface="Recursive"/>
              <a:sym typeface="Recursive"/>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294fea2dfe_0_20"/>
          <p:cNvSpPr txBox="1">
            <a:spLocks noGrp="1"/>
          </p:cNvSpPr>
          <p:nvPr>
            <p:ph type="title"/>
          </p:nvPr>
        </p:nvSpPr>
        <p:spPr>
          <a:xfrm>
            <a:off x="543500" y="206453"/>
            <a:ext cx="8229600" cy="1252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FFFFFF"/>
              </a:buClr>
              <a:buSzPct val="100000"/>
              <a:buFont typeface="Quattrocento Sans"/>
              <a:buNone/>
            </a:pPr>
            <a:r>
              <a:rPr lang="en-GB">
                <a:solidFill>
                  <a:schemeClr val="dk2"/>
                </a:solidFill>
                <a:latin typeface="Recursive"/>
                <a:ea typeface="Recursive"/>
                <a:cs typeface="Recursive"/>
                <a:sym typeface="Recursive"/>
              </a:rPr>
              <a:t>Meet the Senior Leadership Team</a:t>
            </a:r>
            <a:endParaRPr>
              <a:solidFill>
                <a:schemeClr val="dk2"/>
              </a:solidFill>
              <a:latin typeface="Recursive"/>
              <a:ea typeface="Recursive"/>
              <a:cs typeface="Recursive"/>
              <a:sym typeface="Recursive"/>
            </a:endParaRPr>
          </a:p>
        </p:txBody>
      </p:sp>
      <p:sp>
        <p:nvSpPr>
          <p:cNvPr id="146" name="Google Shape;146;g1294fea2dfe_0_20"/>
          <p:cNvSpPr txBox="1"/>
          <p:nvPr/>
        </p:nvSpPr>
        <p:spPr>
          <a:xfrm>
            <a:off x="277994" y="4047445"/>
            <a:ext cx="3153300" cy="800400"/>
          </a:xfrm>
          <a:prstGeom prst="rect">
            <a:avLst/>
          </a:prstGeom>
          <a:noFill/>
          <a:ln>
            <a:solidFill>
              <a:schemeClr val="bg2"/>
            </a:solid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2"/>
                </a:solidFill>
                <a:latin typeface="Arial"/>
                <a:ea typeface="Arial"/>
                <a:cs typeface="Arial"/>
                <a:sym typeface="Arial"/>
              </a:rPr>
              <a:t>Assistant Head Teacher</a:t>
            </a:r>
            <a:endParaRPr sz="2000" b="1"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chemeClr val="dk2"/>
                </a:solidFill>
                <a:latin typeface="Arial"/>
                <a:ea typeface="Arial"/>
                <a:cs typeface="Arial"/>
                <a:sym typeface="Arial"/>
              </a:rPr>
              <a:t>Mr Paul Booth</a:t>
            </a:r>
            <a:endParaRPr sz="2000" b="0" i="0" u="none" strike="noStrike" cap="none" dirty="0">
              <a:solidFill>
                <a:schemeClr val="dk2"/>
              </a:solidFill>
              <a:latin typeface="Arial"/>
              <a:ea typeface="Arial"/>
              <a:cs typeface="Arial"/>
              <a:sym typeface="Arial"/>
            </a:endParaRPr>
          </a:p>
        </p:txBody>
      </p:sp>
      <p:sp>
        <p:nvSpPr>
          <p:cNvPr id="147" name="Google Shape;147;g1294fea2dfe_0_20"/>
          <p:cNvSpPr txBox="1"/>
          <p:nvPr/>
        </p:nvSpPr>
        <p:spPr>
          <a:xfrm>
            <a:off x="3610685" y="2838040"/>
            <a:ext cx="2562600" cy="800400"/>
          </a:xfrm>
          <a:prstGeom prst="rect">
            <a:avLst/>
          </a:prstGeom>
          <a:noFill/>
          <a:ln>
            <a:solidFill>
              <a:schemeClr val="bg2"/>
            </a:solid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2"/>
                </a:solidFill>
                <a:latin typeface="Arial"/>
                <a:ea typeface="Arial"/>
                <a:cs typeface="Arial"/>
                <a:sym typeface="Arial"/>
              </a:rPr>
              <a:t>Head Teacher</a:t>
            </a:r>
            <a:endParaRPr sz="2000" b="1"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chemeClr val="dk2"/>
                </a:solidFill>
                <a:latin typeface="Arial"/>
                <a:ea typeface="Arial"/>
                <a:cs typeface="Arial"/>
                <a:sym typeface="Arial"/>
              </a:rPr>
              <a:t>Mrs Joanne Jearrad</a:t>
            </a:r>
            <a:endParaRPr sz="2000" b="0" i="0" u="none" strike="noStrike" cap="none" dirty="0">
              <a:solidFill>
                <a:schemeClr val="dk2"/>
              </a:solidFill>
              <a:latin typeface="Arial"/>
              <a:ea typeface="Arial"/>
              <a:cs typeface="Arial"/>
              <a:sym typeface="Arial"/>
            </a:endParaRPr>
          </a:p>
        </p:txBody>
      </p:sp>
      <p:sp>
        <p:nvSpPr>
          <p:cNvPr id="148" name="Google Shape;148;g1294fea2dfe_0_20"/>
          <p:cNvSpPr txBox="1"/>
          <p:nvPr/>
        </p:nvSpPr>
        <p:spPr>
          <a:xfrm>
            <a:off x="3610685" y="4047445"/>
            <a:ext cx="3153300" cy="800400"/>
          </a:xfrm>
          <a:prstGeom prst="rect">
            <a:avLst/>
          </a:prstGeom>
          <a:noFill/>
          <a:ln>
            <a:solidFill>
              <a:schemeClr val="bg2"/>
            </a:solid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2"/>
                </a:solidFill>
                <a:latin typeface="Arial"/>
                <a:ea typeface="Arial"/>
                <a:cs typeface="Arial"/>
                <a:sym typeface="Arial"/>
              </a:rPr>
              <a:t>Assistant Head Teacher</a:t>
            </a:r>
            <a:endParaRPr sz="2000" b="1"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chemeClr val="dk2"/>
                </a:solidFill>
                <a:latin typeface="Arial"/>
                <a:ea typeface="Arial"/>
                <a:cs typeface="Arial"/>
                <a:sym typeface="Arial"/>
              </a:rPr>
              <a:t>Mrs Charlie Skeels</a:t>
            </a:r>
            <a:endParaRPr sz="2000" b="0" i="0" u="none" strike="noStrike" cap="none" dirty="0">
              <a:solidFill>
                <a:schemeClr val="dk2"/>
              </a:solidFill>
              <a:latin typeface="Arial"/>
              <a:ea typeface="Arial"/>
              <a:cs typeface="Arial"/>
              <a:sym typeface="Arial"/>
            </a:endParaRPr>
          </a:p>
        </p:txBody>
      </p:sp>
      <p:sp>
        <p:nvSpPr>
          <p:cNvPr id="149" name="Google Shape;149;g1294fea2dfe_0_20"/>
          <p:cNvSpPr txBox="1"/>
          <p:nvPr/>
        </p:nvSpPr>
        <p:spPr>
          <a:xfrm>
            <a:off x="6943376" y="4047445"/>
            <a:ext cx="2045176" cy="800400"/>
          </a:xfrm>
          <a:prstGeom prst="rect">
            <a:avLst/>
          </a:prstGeom>
          <a:noFill/>
          <a:ln>
            <a:solidFill>
              <a:schemeClr val="bg2"/>
            </a:solid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2"/>
                </a:solidFill>
                <a:latin typeface="Arial"/>
                <a:ea typeface="Arial"/>
                <a:cs typeface="Arial"/>
                <a:sym typeface="Arial"/>
              </a:rPr>
              <a:t>SENCO</a:t>
            </a:r>
            <a:endParaRPr sz="2000" b="1"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chemeClr val="dk2"/>
                </a:solidFill>
                <a:latin typeface="Arial"/>
                <a:ea typeface="Arial"/>
                <a:cs typeface="Arial"/>
                <a:sym typeface="Arial"/>
              </a:rPr>
              <a:t>Mrs Kate Mellor</a:t>
            </a:r>
            <a:endParaRPr sz="2000" b="0" i="0" u="none" strike="noStrike" cap="none" dirty="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20a6c6b76f2_0_0"/>
          <p:cNvSpPr txBox="1">
            <a:spLocks noGrp="1"/>
          </p:cNvSpPr>
          <p:nvPr>
            <p:ph type="body" idx="1"/>
          </p:nvPr>
        </p:nvSpPr>
        <p:spPr>
          <a:xfrm>
            <a:off x="374050" y="2132850"/>
            <a:ext cx="8697600" cy="44790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0000"/>
              </a:lnSpc>
              <a:spcBef>
                <a:spcPts val="360"/>
              </a:spcBef>
              <a:spcAft>
                <a:spcPts val="0"/>
              </a:spcAft>
              <a:buSzPct val="81081"/>
              <a:buNone/>
            </a:pPr>
            <a:r>
              <a:rPr lang="en-GB" b="1">
                <a:solidFill>
                  <a:srgbClr val="FF00FF"/>
                </a:solidFill>
              </a:rPr>
              <a:t>To be treated with love and respect</a:t>
            </a:r>
            <a:endParaRPr b="1">
              <a:solidFill>
                <a:srgbClr val="FF00FF"/>
              </a:solidFill>
            </a:endParaRPr>
          </a:p>
          <a:p>
            <a:pPr marL="0" lvl="0" indent="0" algn="l" rtl="0">
              <a:lnSpc>
                <a:spcPct val="100000"/>
              </a:lnSpc>
              <a:spcBef>
                <a:spcPts val="360"/>
              </a:spcBef>
              <a:spcAft>
                <a:spcPts val="0"/>
              </a:spcAft>
              <a:buSzPct val="81081"/>
              <a:buNone/>
            </a:pPr>
            <a:r>
              <a:rPr lang="en-GB" b="1"/>
              <a:t>                                                                     To become more independent                                             </a:t>
            </a:r>
            <a:endParaRPr b="1"/>
          </a:p>
          <a:p>
            <a:pPr marL="0" lvl="0" indent="0" algn="l" rtl="0">
              <a:lnSpc>
                <a:spcPct val="100000"/>
              </a:lnSpc>
              <a:spcBef>
                <a:spcPts val="360"/>
              </a:spcBef>
              <a:spcAft>
                <a:spcPts val="0"/>
              </a:spcAft>
              <a:buSzPct val="81081"/>
              <a:buNone/>
            </a:pPr>
            <a:r>
              <a:rPr lang="en-GB" b="1">
                <a:solidFill>
                  <a:srgbClr val="CC0000"/>
                </a:solidFill>
              </a:rPr>
              <a:t>To make new friends</a:t>
            </a:r>
            <a:endParaRPr b="1">
              <a:solidFill>
                <a:srgbClr val="CC0000"/>
              </a:solidFill>
            </a:endParaRPr>
          </a:p>
          <a:p>
            <a:pPr marL="0" lvl="0" indent="0" algn="l" rtl="0">
              <a:lnSpc>
                <a:spcPct val="100000"/>
              </a:lnSpc>
              <a:spcBef>
                <a:spcPts val="360"/>
              </a:spcBef>
              <a:spcAft>
                <a:spcPts val="0"/>
              </a:spcAft>
              <a:buSzPct val="81081"/>
              <a:buNone/>
            </a:pPr>
            <a:r>
              <a:rPr lang="en-GB" b="1"/>
              <a:t>                                                                       </a:t>
            </a:r>
            <a:r>
              <a:rPr lang="en-GB" b="1">
                <a:solidFill>
                  <a:srgbClr val="FF9900"/>
                </a:solidFill>
              </a:rPr>
              <a:t>To become life-long learners</a:t>
            </a:r>
            <a:endParaRPr b="1">
              <a:solidFill>
                <a:srgbClr val="FF9900"/>
              </a:solidFill>
            </a:endParaRPr>
          </a:p>
          <a:p>
            <a:pPr marL="0" lvl="0" indent="0" algn="l" rtl="0">
              <a:lnSpc>
                <a:spcPct val="100000"/>
              </a:lnSpc>
              <a:spcBef>
                <a:spcPts val="360"/>
              </a:spcBef>
              <a:spcAft>
                <a:spcPts val="0"/>
              </a:spcAft>
              <a:buSzPct val="81081"/>
              <a:buNone/>
            </a:pPr>
            <a:r>
              <a:rPr lang="en-GB" b="1">
                <a:solidFill>
                  <a:srgbClr val="38761D"/>
                </a:solidFill>
              </a:rPr>
              <a:t>To learn through fun experiences</a:t>
            </a:r>
            <a:endParaRPr b="1">
              <a:solidFill>
                <a:srgbClr val="38761D"/>
              </a:solidFill>
            </a:endParaRPr>
          </a:p>
          <a:p>
            <a:pPr marL="0" lvl="0" indent="0" algn="l" rtl="0">
              <a:lnSpc>
                <a:spcPct val="100000"/>
              </a:lnSpc>
              <a:spcBef>
                <a:spcPts val="360"/>
              </a:spcBef>
              <a:spcAft>
                <a:spcPts val="0"/>
              </a:spcAft>
              <a:buSzPct val="81081"/>
              <a:buNone/>
            </a:pPr>
            <a:r>
              <a:rPr lang="en-GB" b="1"/>
              <a:t>                                                                                  To have curiosity </a:t>
            </a:r>
            <a:endParaRPr b="1">
              <a:solidFill>
                <a:srgbClr val="741B47"/>
              </a:solidFill>
            </a:endParaRPr>
          </a:p>
          <a:p>
            <a:pPr marL="0" lvl="0" indent="0" algn="l" rtl="0">
              <a:lnSpc>
                <a:spcPct val="100000"/>
              </a:lnSpc>
              <a:spcBef>
                <a:spcPts val="360"/>
              </a:spcBef>
              <a:spcAft>
                <a:spcPts val="0"/>
              </a:spcAft>
              <a:buSzPct val="81081"/>
              <a:buNone/>
            </a:pPr>
            <a:r>
              <a:rPr lang="en-GB" b="1">
                <a:solidFill>
                  <a:srgbClr val="B45F06"/>
                </a:solidFill>
              </a:rPr>
              <a:t>To have opportunities to explore</a:t>
            </a:r>
            <a:endParaRPr b="1">
              <a:solidFill>
                <a:srgbClr val="B45F06"/>
              </a:solidFill>
            </a:endParaRPr>
          </a:p>
          <a:p>
            <a:pPr marL="0" lvl="0" indent="0" algn="l" rtl="0">
              <a:lnSpc>
                <a:spcPct val="100000"/>
              </a:lnSpc>
              <a:spcBef>
                <a:spcPts val="360"/>
              </a:spcBef>
              <a:spcAft>
                <a:spcPts val="0"/>
              </a:spcAft>
              <a:buSzPct val="81081"/>
              <a:buNone/>
            </a:pPr>
            <a:r>
              <a:rPr lang="en-GB" b="1"/>
              <a:t>                                                                                 </a:t>
            </a:r>
            <a:r>
              <a:rPr lang="en-GB" b="1">
                <a:solidFill>
                  <a:srgbClr val="CC4125"/>
                </a:solidFill>
              </a:rPr>
              <a:t>To enjoy myself</a:t>
            </a:r>
            <a:endParaRPr b="1">
              <a:solidFill>
                <a:srgbClr val="CC4125"/>
              </a:solidFill>
            </a:endParaRPr>
          </a:p>
          <a:p>
            <a:pPr marL="0" lvl="0" indent="0" algn="l" rtl="0">
              <a:lnSpc>
                <a:spcPct val="100000"/>
              </a:lnSpc>
              <a:spcBef>
                <a:spcPts val="360"/>
              </a:spcBef>
              <a:spcAft>
                <a:spcPts val="0"/>
              </a:spcAft>
              <a:buSzPct val="81081"/>
              <a:buNone/>
            </a:pPr>
            <a:r>
              <a:rPr lang="en-GB" b="1"/>
              <a:t>To be happy</a:t>
            </a:r>
            <a:endParaRPr b="1"/>
          </a:p>
          <a:p>
            <a:pPr marL="0" lvl="0" indent="0" algn="l" rtl="0">
              <a:lnSpc>
                <a:spcPct val="100000"/>
              </a:lnSpc>
              <a:spcBef>
                <a:spcPts val="360"/>
              </a:spcBef>
              <a:spcAft>
                <a:spcPts val="0"/>
              </a:spcAft>
              <a:buSzPct val="81081"/>
              <a:buNone/>
            </a:pPr>
            <a:r>
              <a:rPr lang="en-GB" b="1"/>
              <a:t>                                                                                      </a:t>
            </a:r>
            <a:endParaRPr b="1"/>
          </a:p>
          <a:p>
            <a:pPr marL="0" lvl="0" indent="0" algn="l" rtl="0">
              <a:lnSpc>
                <a:spcPct val="100000"/>
              </a:lnSpc>
              <a:spcBef>
                <a:spcPts val="360"/>
              </a:spcBef>
              <a:spcAft>
                <a:spcPts val="0"/>
              </a:spcAft>
              <a:buSzPct val="81081"/>
              <a:buNone/>
            </a:pPr>
            <a:r>
              <a:rPr lang="en-GB" b="1">
                <a:solidFill>
                  <a:srgbClr val="FF0000"/>
                </a:solidFill>
              </a:rPr>
              <a:t>To be safe  </a:t>
            </a:r>
            <a:r>
              <a:rPr lang="en-GB" b="1"/>
              <a:t>                                       </a:t>
            </a:r>
            <a:r>
              <a:rPr lang="en-GB" b="1">
                <a:solidFill>
                  <a:srgbClr val="741B47"/>
                </a:solidFill>
              </a:rPr>
              <a:t> To be encouraged to do my best</a:t>
            </a:r>
            <a:endParaRPr b="1"/>
          </a:p>
        </p:txBody>
      </p:sp>
      <p:sp>
        <p:nvSpPr>
          <p:cNvPr id="158" name="Google Shape;158;g20a6c6b76f2_0_0"/>
          <p:cNvSpPr txBox="1">
            <a:spLocks noGrp="1"/>
          </p:cNvSpPr>
          <p:nvPr>
            <p:ph type="title"/>
          </p:nvPr>
        </p:nvSpPr>
        <p:spPr>
          <a:xfrm>
            <a:off x="457200" y="338328"/>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GB" sz="3600">
                <a:solidFill>
                  <a:schemeClr val="dk2"/>
                </a:solidFill>
                <a:latin typeface="Recursive"/>
                <a:ea typeface="Recursive"/>
                <a:cs typeface="Recursive"/>
                <a:sym typeface="Recursive"/>
              </a:rPr>
              <a:t>What’s your vision for your child in school?</a:t>
            </a:r>
            <a:endParaRPr sz="3600">
              <a:solidFill>
                <a:schemeClr val="dk2"/>
              </a:solidFill>
              <a:latin typeface="Recursive"/>
              <a:ea typeface="Recursive"/>
              <a:cs typeface="Recursive"/>
              <a:sym typeface="Recursiv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
          <p:cNvSpPr txBox="1">
            <a:spLocks noGrp="1"/>
          </p:cNvSpPr>
          <p:nvPr>
            <p:ph type="title"/>
          </p:nvPr>
        </p:nvSpPr>
        <p:spPr>
          <a:xfrm>
            <a:off x="543500" y="20645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Ofsted</a:t>
            </a:r>
            <a:endParaRPr>
              <a:solidFill>
                <a:schemeClr val="dk2"/>
              </a:solidFill>
              <a:latin typeface="Recursive"/>
              <a:ea typeface="Recursive"/>
              <a:cs typeface="Recursive"/>
              <a:sym typeface="Recursive"/>
            </a:endParaRPr>
          </a:p>
        </p:txBody>
      </p:sp>
      <p:sp>
        <p:nvSpPr>
          <p:cNvPr id="164" name="Google Shape;164;p2"/>
          <p:cNvSpPr/>
          <p:nvPr/>
        </p:nvSpPr>
        <p:spPr>
          <a:xfrm>
            <a:off x="2285999" y="2279968"/>
            <a:ext cx="601287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br>
              <a:rPr lang="en-GB"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
        <p:nvSpPr>
          <p:cNvPr id="165" name="Google Shape;165;p2"/>
          <p:cNvSpPr/>
          <p:nvPr/>
        </p:nvSpPr>
        <p:spPr>
          <a:xfrm>
            <a:off x="600504" y="2541578"/>
            <a:ext cx="8115591" cy="309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400" b="0" i="0" u="none" strike="noStrike" cap="none">
                <a:solidFill>
                  <a:srgbClr val="073E87"/>
                </a:solidFill>
                <a:latin typeface="Candara"/>
                <a:ea typeface="Candara"/>
                <a:cs typeface="Candara"/>
                <a:sym typeface="Candara"/>
              </a:rPr>
              <a:t>‘The school values of love, hope and courage are the golden thread that joins all aspects of school life. Pupils know and demonstrate the school values. They know how these values help them with their learning and well-being. Pupils are happy and feel safe. Relationships between staff and pupils are warm and respectful.’</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None/>
            </a:pPr>
            <a:br>
              <a:rPr lang="en-GB" sz="2400" b="0" i="0" u="none" strike="noStrike" cap="none">
                <a:solidFill>
                  <a:srgbClr val="000000"/>
                </a:solidFill>
                <a:latin typeface="Arial"/>
                <a:ea typeface="Arial"/>
                <a:cs typeface="Arial"/>
                <a:sym typeface="Arial"/>
              </a:rPr>
            </a:br>
            <a:r>
              <a:rPr lang="en-GB" sz="2400" b="0" i="0" u="none" strike="noStrike" cap="none">
                <a:solidFill>
                  <a:srgbClr val="073E87"/>
                </a:solidFill>
                <a:latin typeface="Candara"/>
                <a:ea typeface="Candara"/>
                <a:cs typeface="Candara"/>
                <a:sym typeface="Candara"/>
              </a:rPr>
              <a:t>March 2025</a:t>
            </a:r>
            <a:endParaRPr sz="2400" b="0" i="0" u="none" strike="noStrike" cap="none">
              <a:solidFill>
                <a:srgbClr val="000000"/>
              </a:solidFill>
              <a:latin typeface="Arial"/>
              <a:ea typeface="Arial"/>
              <a:cs typeface="Arial"/>
              <a:sym typeface="Arial"/>
            </a:endParaRPr>
          </a:p>
        </p:txBody>
      </p:sp>
      <p:pic>
        <p:nvPicPr>
          <p:cNvPr id="166" name="Google Shape;166;p2" descr="https://lh7-rt.googleusercontent.com/slidesz/AGV_vUeP68wtmkK-ytzP8Vew1DER_2WKUdnedu1HqTEd81_wbwg85wDU0IKtgDUtmOi_y9oJEjhxgfLZycnPT62QXCZNo0sfKffHUwTKt0gyLNTSWTw8NP2hjzV0nKnNXPjBSeVkphpy10QcnMCXpg_-lmE=s2048?key=HkGFeZ5KpN4YsOGU2O-y_A"/>
          <p:cNvPicPr preferRelativeResize="0"/>
          <p:nvPr/>
        </p:nvPicPr>
        <p:blipFill rotWithShape="1">
          <a:blip r:embed="rId3">
            <a:alphaModFix/>
          </a:blip>
          <a:srcRect/>
          <a:stretch/>
        </p:blipFill>
        <p:spPr>
          <a:xfrm>
            <a:off x="6528663" y="4725462"/>
            <a:ext cx="1943100" cy="1828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3687160ee9f_3_6"/>
          <p:cNvSpPr txBox="1">
            <a:spLocks noGrp="1"/>
          </p:cNvSpPr>
          <p:nvPr>
            <p:ph type="body" idx="1"/>
          </p:nvPr>
        </p:nvSpPr>
        <p:spPr>
          <a:xfrm>
            <a:off x="532075" y="2049525"/>
            <a:ext cx="8060100" cy="4076400"/>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r>
              <a:rPr lang="en-GB"/>
              <a:t>“You know you are responsible for your choices, actions and words. Does this help you to make better choices?”</a:t>
            </a:r>
            <a:endParaRPr/>
          </a:p>
          <a:p>
            <a:pPr marL="0" lvl="0" indent="0" algn="l" rtl="0">
              <a:spcBef>
                <a:spcPts val="360"/>
              </a:spcBef>
              <a:spcAft>
                <a:spcPts val="0"/>
              </a:spcAft>
              <a:buNone/>
            </a:pPr>
            <a:endParaRPr/>
          </a:p>
          <a:p>
            <a:pPr marL="0" lvl="0" indent="0" algn="l" rtl="0">
              <a:spcBef>
                <a:spcPts val="360"/>
              </a:spcBef>
              <a:spcAft>
                <a:spcPts val="0"/>
              </a:spcAft>
              <a:buNone/>
            </a:pPr>
            <a:endParaRPr/>
          </a:p>
        </p:txBody>
      </p:sp>
      <p:sp>
        <p:nvSpPr>
          <p:cNvPr id="172" name="Google Shape;172;g3687160ee9f_3_6"/>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We asked the children…</a:t>
            </a:r>
            <a:endParaRPr/>
          </a:p>
        </p:txBody>
      </p:sp>
      <p:sp>
        <p:nvSpPr>
          <p:cNvPr id="173" name="Google Shape;173;g3687160ee9f_3_6"/>
          <p:cNvSpPr/>
          <p:nvPr/>
        </p:nvSpPr>
        <p:spPr>
          <a:xfrm>
            <a:off x="457200" y="3901950"/>
            <a:ext cx="2390400" cy="18228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Candara"/>
                <a:ea typeface="Candara"/>
                <a:cs typeface="Candara"/>
                <a:sym typeface="Candara"/>
              </a:rPr>
              <a:t>It makes me think before doing something.</a:t>
            </a:r>
            <a:endParaRPr>
              <a:latin typeface="Candara"/>
              <a:ea typeface="Candara"/>
              <a:cs typeface="Candara"/>
              <a:sym typeface="Candara"/>
            </a:endParaRPr>
          </a:p>
        </p:txBody>
      </p:sp>
      <p:sp>
        <p:nvSpPr>
          <p:cNvPr id="174" name="Google Shape;174;g3687160ee9f_3_6"/>
          <p:cNvSpPr/>
          <p:nvPr/>
        </p:nvSpPr>
        <p:spPr>
          <a:xfrm>
            <a:off x="3547250" y="3340450"/>
            <a:ext cx="1837500" cy="1822800"/>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Candara"/>
                <a:ea typeface="Candara"/>
                <a:cs typeface="Candara"/>
                <a:sym typeface="Candara"/>
              </a:rPr>
              <a:t>It helps me to make the right choices.</a:t>
            </a:r>
            <a:endParaRPr>
              <a:latin typeface="Candara"/>
              <a:ea typeface="Candara"/>
              <a:cs typeface="Candara"/>
              <a:sym typeface="Candara"/>
            </a:endParaRPr>
          </a:p>
        </p:txBody>
      </p:sp>
      <p:sp>
        <p:nvSpPr>
          <p:cNvPr id="175" name="Google Shape;175;g3687160ee9f_3_6"/>
          <p:cNvSpPr/>
          <p:nvPr/>
        </p:nvSpPr>
        <p:spPr>
          <a:xfrm>
            <a:off x="6050025" y="4058225"/>
            <a:ext cx="2636700" cy="1932600"/>
          </a:xfrm>
          <a:prstGeom prst="wedgeRect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Candara"/>
                <a:ea typeface="Candara"/>
                <a:cs typeface="Candara"/>
                <a:sym typeface="Candara"/>
              </a:rPr>
              <a:t>If I make the wrong choice, I know there will be a consequence and I will learn to make the right choice next time.</a:t>
            </a:r>
            <a:endParaRPr>
              <a:latin typeface="Candara"/>
              <a:ea typeface="Candara"/>
              <a:cs typeface="Candara"/>
              <a:sym typeface="Candara"/>
            </a:endParaRPr>
          </a:p>
        </p:txBody>
      </p:sp>
      <p:sp>
        <p:nvSpPr>
          <p:cNvPr id="176" name="Google Shape;176;g3687160ee9f_3_6"/>
          <p:cNvSpPr txBox="1"/>
          <p:nvPr/>
        </p:nvSpPr>
        <p:spPr>
          <a:xfrm>
            <a:off x="3281225" y="6197825"/>
            <a:ext cx="2197200" cy="3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chemeClr val="dk2"/>
                </a:solidFill>
                <a:latin typeface="Candara"/>
                <a:ea typeface="Candara"/>
                <a:cs typeface="Candara"/>
                <a:sym typeface="Candara"/>
              </a:rPr>
              <a:t>January 2026</a:t>
            </a:r>
            <a:endParaRPr sz="2400">
              <a:solidFill>
                <a:schemeClr val="dk2"/>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687160ee9f_3_0"/>
          <p:cNvSpPr txBox="1">
            <a:spLocks noGrp="1"/>
          </p:cNvSpPr>
          <p:nvPr>
            <p:ph type="body" idx="1"/>
          </p:nvPr>
        </p:nvSpPr>
        <p:spPr>
          <a:xfrm>
            <a:off x="457200" y="1980552"/>
            <a:ext cx="7823100" cy="4145400"/>
          </a:xfrm>
          <a:prstGeom prst="rect">
            <a:avLst/>
          </a:prstGeom>
        </p:spPr>
        <p:txBody>
          <a:bodyPr spcFirstLastPara="1" wrap="square" lIns="91425" tIns="45700" rIns="91425" bIns="45700" anchor="t" anchorCtr="0">
            <a:normAutofit lnSpcReduction="10000"/>
          </a:bodyPr>
          <a:lstStyle/>
          <a:p>
            <a:pPr marL="0" lvl="0" indent="0" algn="l" rtl="0">
              <a:spcBef>
                <a:spcPts val="360"/>
              </a:spcBef>
              <a:spcAft>
                <a:spcPts val="0"/>
              </a:spcAft>
              <a:buNone/>
            </a:pPr>
            <a:r>
              <a:rPr lang="en-GB"/>
              <a:t>Good Attendance</a:t>
            </a:r>
            <a:endParaRPr/>
          </a:p>
          <a:p>
            <a:pPr marL="0" lvl="0" indent="0" algn="l" rtl="0">
              <a:spcBef>
                <a:spcPts val="360"/>
              </a:spcBef>
              <a:spcAft>
                <a:spcPts val="0"/>
              </a:spcAft>
              <a:buNone/>
            </a:pPr>
            <a:endParaRPr/>
          </a:p>
          <a:p>
            <a:pPr marL="0" lvl="0" indent="0" algn="l" rtl="0">
              <a:spcBef>
                <a:spcPts val="360"/>
              </a:spcBef>
              <a:spcAft>
                <a:spcPts val="0"/>
              </a:spcAft>
              <a:buNone/>
            </a:pPr>
            <a:r>
              <a:rPr lang="en-GB"/>
              <a:t>Routines</a:t>
            </a:r>
            <a:endParaRPr/>
          </a:p>
          <a:p>
            <a:pPr marL="0" lvl="0" indent="0" algn="l" rtl="0">
              <a:spcBef>
                <a:spcPts val="360"/>
              </a:spcBef>
              <a:spcAft>
                <a:spcPts val="0"/>
              </a:spcAft>
              <a:buNone/>
            </a:pPr>
            <a:endParaRPr/>
          </a:p>
          <a:p>
            <a:pPr marL="0" lvl="0" indent="0" algn="l" rtl="0">
              <a:spcBef>
                <a:spcPts val="360"/>
              </a:spcBef>
              <a:spcAft>
                <a:spcPts val="0"/>
              </a:spcAft>
              <a:buNone/>
            </a:pPr>
            <a:r>
              <a:rPr lang="en-GB"/>
              <a:t>Support at home with </a:t>
            </a:r>
            <a:endParaRPr/>
          </a:p>
          <a:p>
            <a:pPr marL="0" lvl="0" indent="0" algn="l" rtl="0">
              <a:spcBef>
                <a:spcPts val="360"/>
              </a:spcBef>
              <a:spcAft>
                <a:spcPts val="0"/>
              </a:spcAft>
              <a:buNone/>
            </a:pPr>
            <a:r>
              <a:rPr lang="en-GB"/>
              <a:t>their learning</a:t>
            </a:r>
            <a:endParaRPr/>
          </a:p>
          <a:p>
            <a:pPr marL="0" lvl="0" indent="0" algn="l" rtl="0">
              <a:spcBef>
                <a:spcPts val="360"/>
              </a:spcBef>
              <a:spcAft>
                <a:spcPts val="0"/>
              </a:spcAft>
              <a:buNone/>
            </a:pPr>
            <a:endParaRPr/>
          </a:p>
          <a:p>
            <a:pPr marL="0" lvl="0" indent="0" algn="l" rtl="0">
              <a:spcBef>
                <a:spcPts val="360"/>
              </a:spcBef>
              <a:spcAft>
                <a:spcPts val="0"/>
              </a:spcAft>
              <a:buNone/>
            </a:pPr>
            <a:r>
              <a:rPr lang="en-GB"/>
              <a:t>Parents working in </a:t>
            </a:r>
            <a:endParaRPr/>
          </a:p>
          <a:p>
            <a:pPr marL="0" lvl="0" indent="0" algn="l" rtl="0">
              <a:spcBef>
                <a:spcPts val="360"/>
              </a:spcBef>
              <a:spcAft>
                <a:spcPts val="0"/>
              </a:spcAft>
              <a:buNone/>
            </a:pPr>
            <a:r>
              <a:rPr lang="en-GB"/>
              <a:t>partnership with the </a:t>
            </a:r>
            <a:endParaRPr/>
          </a:p>
          <a:p>
            <a:pPr marL="0" lvl="0" indent="0" algn="l" rtl="0">
              <a:spcBef>
                <a:spcPts val="360"/>
              </a:spcBef>
              <a:spcAft>
                <a:spcPts val="0"/>
              </a:spcAft>
              <a:buNone/>
            </a:pPr>
            <a:r>
              <a:rPr lang="en-GB"/>
              <a:t>school</a:t>
            </a:r>
            <a:endParaRPr/>
          </a:p>
        </p:txBody>
      </p:sp>
      <p:sp>
        <p:nvSpPr>
          <p:cNvPr id="182" name="Google Shape;182;g3687160ee9f_3_0"/>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GB"/>
              <a:t>What will help your child to thrive at school?</a:t>
            </a:r>
            <a:endParaRPr/>
          </a:p>
        </p:txBody>
      </p:sp>
      <p:pic>
        <p:nvPicPr>
          <p:cNvPr id="183" name="Google Shape;183;g3687160ee9f_3_0"/>
          <p:cNvPicPr preferRelativeResize="0"/>
          <p:nvPr/>
        </p:nvPicPr>
        <p:blipFill>
          <a:blip r:embed="rId3">
            <a:alphaModFix/>
          </a:blip>
          <a:stretch>
            <a:fillRect/>
          </a:stretch>
        </p:blipFill>
        <p:spPr>
          <a:xfrm>
            <a:off x="3612413" y="1980538"/>
            <a:ext cx="5210175" cy="3533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1294fea2dfe_0_29"/>
          <p:cNvSpPr txBox="1">
            <a:spLocks noGrp="1"/>
          </p:cNvSpPr>
          <p:nvPr>
            <p:ph type="title"/>
          </p:nvPr>
        </p:nvSpPr>
        <p:spPr>
          <a:xfrm>
            <a:off x="543500" y="20645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Meet the Team</a:t>
            </a:r>
            <a:endParaRPr>
              <a:solidFill>
                <a:schemeClr val="dk2"/>
              </a:solidFill>
              <a:latin typeface="Recursive"/>
              <a:ea typeface="Recursive"/>
              <a:cs typeface="Recursive"/>
              <a:sym typeface="Recursive"/>
            </a:endParaRPr>
          </a:p>
        </p:txBody>
      </p:sp>
      <p:sp>
        <p:nvSpPr>
          <p:cNvPr id="189" name="Google Shape;189;g1294fea2dfe_0_29"/>
          <p:cNvSpPr txBox="1"/>
          <p:nvPr/>
        </p:nvSpPr>
        <p:spPr>
          <a:xfrm>
            <a:off x="1768914" y="1925740"/>
            <a:ext cx="3551100" cy="535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endParaRPr sz="2100" b="1" u="sng" dirty="0">
              <a:solidFill>
                <a:schemeClr val="dk2"/>
              </a:solidFill>
            </a:endParaRPr>
          </a:p>
          <a:p>
            <a:pPr marL="0" marR="0" lvl="0" indent="0" algn="l" rtl="0">
              <a:lnSpc>
                <a:spcPct val="100000"/>
              </a:lnSpc>
              <a:spcBef>
                <a:spcPts val="0"/>
              </a:spcBef>
              <a:spcAft>
                <a:spcPts val="0"/>
              </a:spcAft>
              <a:buClr>
                <a:srgbClr val="000000"/>
              </a:buClr>
              <a:buSzPts val="2100"/>
              <a:buFont typeface="Arial"/>
              <a:buNone/>
            </a:pPr>
            <a:r>
              <a:rPr lang="en-GB" sz="2100" b="1" i="0" u="sng" strike="noStrike" cap="none" dirty="0">
                <a:solidFill>
                  <a:schemeClr val="dk2"/>
                </a:solidFill>
                <a:latin typeface="Arial"/>
                <a:ea typeface="Arial"/>
                <a:cs typeface="Arial"/>
                <a:sym typeface="Arial"/>
              </a:rPr>
              <a:t>Class Teacher/ EYFS Lead</a:t>
            </a:r>
            <a:endParaRPr sz="2100" b="1" i="0" u="sng"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dirty="0">
              <a:solidFill>
                <a:schemeClr val="dk2"/>
              </a:solidFill>
            </a:endParaRPr>
          </a:p>
          <a:p>
            <a:pPr marL="0" marR="0" lvl="0" indent="0" algn="l" rtl="0">
              <a:lnSpc>
                <a:spcPct val="100000"/>
              </a:lnSpc>
              <a:spcBef>
                <a:spcPts val="0"/>
              </a:spcBef>
              <a:spcAft>
                <a:spcPts val="0"/>
              </a:spcAft>
              <a:buClr>
                <a:srgbClr val="000000"/>
              </a:buClr>
              <a:buSzPts val="2100"/>
              <a:buFont typeface="Arial"/>
              <a:buNone/>
            </a:pPr>
            <a:r>
              <a:rPr lang="en-GB" sz="2100" dirty="0">
                <a:solidFill>
                  <a:schemeClr val="dk2"/>
                </a:solidFill>
              </a:rPr>
              <a:t>Miss Steph Cubbon</a:t>
            </a: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1" i="0" u="sng" strike="noStrike" cap="none" dirty="0">
                <a:solidFill>
                  <a:schemeClr val="dk2"/>
                </a:solidFill>
                <a:latin typeface="Arial"/>
                <a:ea typeface="Arial"/>
                <a:cs typeface="Arial"/>
                <a:sym typeface="Arial"/>
              </a:rPr>
              <a:t>Teaching Assistants</a:t>
            </a:r>
            <a:endParaRPr sz="2100" b="1" i="0" u="sng"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1" i="0" u="sng"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dirty="0">
                <a:solidFill>
                  <a:schemeClr val="dk2"/>
                </a:solidFill>
                <a:latin typeface="Arial"/>
                <a:ea typeface="Arial"/>
                <a:cs typeface="Arial"/>
                <a:sym typeface="Arial"/>
              </a:rPr>
              <a:t>Miss Rachel Tuffin</a:t>
            </a:r>
            <a:endParaRPr dirty="0"/>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dirty="0">
                <a:solidFill>
                  <a:schemeClr val="dk2"/>
                </a:solidFill>
                <a:latin typeface="Arial"/>
                <a:ea typeface="Arial"/>
                <a:cs typeface="Arial"/>
                <a:sym typeface="Arial"/>
              </a:rPr>
              <a:t>Miss Ashley Holloway</a:t>
            </a: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20a6c6b76f2_0_5"/>
          <p:cNvSpPr txBox="1">
            <a:spLocks noGrp="1"/>
          </p:cNvSpPr>
          <p:nvPr>
            <p:ph type="title"/>
          </p:nvPr>
        </p:nvSpPr>
        <p:spPr>
          <a:xfrm>
            <a:off x="457200" y="338328"/>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GB" sz="4000">
                <a:solidFill>
                  <a:schemeClr val="dk2"/>
                </a:solidFill>
                <a:latin typeface="Recursive"/>
                <a:ea typeface="Recursive"/>
                <a:cs typeface="Recursive"/>
                <a:sym typeface="Recursive"/>
              </a:rPr>
              <a:t>First Day of School</a:t>
            </a:r>
            <a:endParaRPr sz="4000">
              <a:solidFill>
                <a:schemeClr val="dk2"/>
              </a:solidFill>
              <a:latin typeface="Recursive"/>
              <a:ea typeface="Recursive"/>
              <a:cs typeface="Recursive"/>
              <a:sym typeface="Recursive"/>
            </a:endParaRPr>
          </a:p>
        </p:txBody>
      </p:sp>
      <p:pic>
        <p:nvPicPr>
          <p:cNvPr id="198" name="Google Shape;198;g20a6c6b76f2_0_5"/>
          <p:cNvPicPr preferRelativeResize="0"/>
          <p:nvPr/>
        </p:nvPicPr>
        <p:blipFill rotWithShape="1">
          <a:blip r:embed="rId3">
            <a:alphaModFix/>
          </a:blip>
          <a:srcRect/>
          <a:stretch/>
        </p:blipFill>
        <p:spPr>
          <a:xfrm>
            <a:off x="3235450" y="3479575"/>
            <a:ext cx="2583299" cy="2583299"/>
          </a:xfrm>
          <a:prstGeom prst="rect">
            <a:avLst/>
          </a:prstGeom>
          <a:noFill/>
          <a:ln>
            <a:noFill/>
          </a:ln>
        </p:spPr>
      </p:pic>
      <p:pic>
        <p:nvPicPr>
          <p:cNvPr id="199" name="Google Shape;199;g20a6c6b76f2_0_5"/>
          <p:cNvPicPr preferRelativeResize="0"/>
          <p:nvPr/>
        </p:nvPicPr>
        <p:blipFill rotWithShape="1">
          <a:blip r:embed="rId4">
            <a:alphaModFix/>
          </a:blip>
          <a:srcRect b="10650"/>
          <a:stretch/>
        </p:blipFill>
        <p:spPr>
          <a:xfrm>
            <a:off x="385300" y="1526738"/>
            <a:ext cx="1847450" cy="1523675"/>
          </a:xfrm>
          <a:prstGeom prst="rect">
            <a:avLst/>
          </a:prstGeom>
          <a:noFill/>
          <a:ln>
            <a:noFill/>
          </a:ln>
        </p:spPr>
      </p:pic>
      <p:pic>
        <p:nvPicPr>
          <p:cNvPr id="200" name="Google Shape;200;g20a6c6b76f2_0_5"/>
          <p:cNvPicPr preferRelativeResize="0"/>
          <p:nvPr/>
        </p:nvPicPr>
        <p:blipFill rotWithShape="1">
          <a:blip r:embed="rId5">
            <a:alphaModFix/>
          </a:blip>
          <a:srcRect t="19581"/>
          <a:stretch/>
        </p:blipFill>
        <p:spPr>
          <a:xfrm>
            <a:off x="6214573" y="3894475"/>
            <a:ext cx="2268875" cy="2157850"/>
          </a:xfrm>
          <a:prstGeom prst="rect">
            <a:avLst/>
          </a:prstGeom>
          <a:noFill/>
          <a:ln>
            <a:noFill/>
          </a:ln>
        </p:spPr>
      </p:pic>
      <p:sp>
        <p:nvSpPr>
          <p:cNvPr id="201" name="Google Shape;201;g20a6c6b76f2_0_5"/>
          <p:cNvSpPr txBox="1"/>
          <p:nvPr/>
        </p:nvSpPr>
        <p:spPr>
          <a:xfrm>
            <a:off x="6809610" y="6145547"/>
            <a:ext cx="177424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ndara"/>
                <a:ea typeface="Candara"/>
                <a:cs typeface="Candara"/>
                <a:sym typeface="Candara"/>
              </a:rPr>
              <a:t>Exhaustion</a:t>
            </a:r>
            <a:endParaRPr sz="1400" b="1" i="0" u="none" strike="noStrike" cap="none">
              <a:solidFill>
                <a:srgbClr val="000000"/>
              </a:solidFill>
              <a:latin typeface="Candara"/>
              <a:ea typeface="Candara"/>
              <a:cs typeface="Candara"/>
              <a:sym typeface="Candara"/>
            </a:endParaRPr>
          </a:p>
        </p:txBody>
      </p:sp>
      <p:sp>
        <p:nvSpPr>
          <p:cNvPr id="202" name="Google Shape;202;g20a6c6b76f2_0_5"/>
          <p:cNvSpPr txBox="1"/>
          <p:nvPr/>
        </p:nvSpPr>
        <p:spPr>
          <a:xfrm>
            <a:off x="732075" y="3101282"/>
            <a:ext cx="14256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ndara"/>
                <a:ea typeface="Candara"/>
                <a:cs typeface="Candara"/>
                <a:sym typeface="Candara"/>
              </a:rPr>
              <a:t>Stressed</a:t>
            </a:r>
            <a:endParaRPr sz="1800" b="1" i="0" u="none" strike="noStrike" cap="none">
              <a:solidFill>
                <a:srgbClr val="000000"/>
              </a:solidFill>
              <a:latin typeface="Candara"/>
              <a:ea typeface="Candara"/>
              <a:cs typeface="Candara"/>
              <a:sym typeface="Candara"/>
            </a:endParaRPr>
          </a:p>
        </p:txBody>
      </p:sp>
      <p:sp>
        <p:nvSpPr>
          <p:cNvPr id="203" name="Google Shape;203;g20a6c6b76f2_0_5"/>
          <p:cNvSpPr txBox="1"/>
          <p:nvPr/>
        </p:nvSpPr>
        <p:spPr>
          <a:xfrm>
            <a:off x="6896525" y="3108800"/>
            <a:ext cx="14256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ndara"/>
                <a:ea typeface="Candara"/>
                <a:cs typeface="Candara"/>
                <a:sym typeface="Candara"/>
              </a:rPr>
              <a:t>Tears</a:t>
            </a:r>
            <a:endParaRPr sz="1400" b="1" i="0" u="none" strike="noStrike" cap="none">
              <a:solidFill>
                <a:srgbClr val="000000"/>
              </a:solidFill>
              <a:latin typeface="Candara"/>
              <a:ea typeface="Candara"/>
              <a:cs typeface="Candara"/>
              <a:sym typeface="Candara"/>
            </a:endParaRPr>
          </a:p>
        </p:txBody>
      </p:sp>
      <p:pic>
        <p:nvPicPr>
          <p:cNvPr id="204" name="Google Shape;204;g20a6c6b76f2_0_5"/>
          <p:cNvPicPr preferRelativeResize="0"/>
          <p:nvPr/>
        </p:nvPicPr>
        <p:blipFill rotWithShape="1">
          <a:blip r:embed="rId6">
            <a:alphaModFix/>
          </a:blip>
          <a:srcRect/>
          <a:stretch/>
        </p:blipFill>
        <p:spPr>
          <a:xfrm>
            <a:off x="5745400" y="1491150"/>
            <a:ext cx="2838450" cy="1594848"/>
          </a:xfrm>
          <a:prstGeom prst="rect">
            <a:avLst/>
          </a:prstGeom>
          <a:noFill/>
          <a:ln>
            <a:noFill/>
          </a:ln>
        </p:spPr>
      </p:pic>
      <p:pic>
        <p:nvPicPr>
          <p:cNvPr id="205" name="Google Shape;205;g20a6c6b76f2_0_5"/>
          <p:cNvPicPr preferRelativeResize="0"/>
          <p:nvPr/>
        </p:nvPicPr>
        <p:blipFill rotWithShape="1">
          <a:blip r:embed="rId7">
            <a:alphaModFix/>
          </a:blip>
          <a:srcRect/>
          <a:stretch/>
        </p:blipFill>
        <p:spPr>
          <a:xfrm>
            <a:off x="221550" y="3884613"/>
            <a:ext cx="2705100" cy="1685925"/>
          </a:xfrm>
          <a:prstGeom prst="rect">
            <a:avLst/>
          </a:prstGeom>
          <a:noFill/>
          <a:ln>
            <a:noFill/>
          </a:ln>
        </p:spPr>
      </p:pic>
      <p:sp>
        <p:nvSpPr>
          <p:cNvPr id="206" name="Google Shape;206;g20a6c6b76f2_0_5"/>
          <p:cNvSpPr txBox="1"/>
          <p:nvPr/>
        </p:nvSpPr>
        <p:spPr>
          <a:xfrm>
            <a:off x="668700" y="5736402"/>
            <a:ext cx="2170926"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ndara"/>
                <a:ea typeface="Candara"/>
                <a:cs typeface="Candara"/>
                <a:sym typeface="Candara"/>
              </a:rPr>
              <a:t>Super Organised</a:t>
            </a:r>
            <a:endParaRPr sz="1800" b="1" i="0" u="none" strike="noStrike" cap="none">
              <a:solidFill>
                <a:srgbClr val="000000"/>
              </a:solidFill>
              <a:latin typeface="Candara"/>
              <a:ea typeface="Candara"/>
              <a:cs typeface="Candara"/>
              <a:sym typeface="Candara"/>
            </a:endParaRPr>
          </a:p>
        </p:txBody>
      </p:sp>
      <p:pic>
        <p:nvPicPr>
          <p:cNvPr id="207" name="Google Shape;207;g20a6c6b76f2_0_5"/>
          <p:cNvPicPr preferRelativeResize="0"/>
          <p:nvPr/>
        </p:nvPicPr>
        <p:blipFill rotWithShape="1">
          <a:blip r:embed="rId8">
            <a:alphaModFix/>
          </a:blip>
          <a:srcRect/>
          <a:stretch/>
        </p:blipFill>
        <p:spPr>
          <a:xfrm>
            <a:off x="2589375" y="1482040"/>
            <a:ext cx="1613072" cy="1613072"/>
          </a:xfrm>
          <a:prstGeom prst="rect">
            <a:avLst/>
          </a:prstGeom>
          <a:noFill/>
          <a:ln>
            <a:noFill/>
          </a:ln>
        </p:spPr>
      </p:pic>
      <p:sp>
        <p:nvSpPr>
          <p:cNvPr id="208" name="Google Shape;208;g20a6c6b76f2_0_5"/>
          <p:cNvSpPr txBox="1"/>
          <p:nvPr/>
        </p:nvSpPr>
        <p:spPr>
          <a:xfrm>
            <a:off x="4364925" y="2304534"/>
            <a:ext cx="8283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ndara"/>
                <a:ea typeface="Candara"/>
                <a:cs typeface="Candara"/>
                <a:sym typeface="Candara"/>
              </a:rPr>
              <a:t>Happy</a:t>
            </a:r>
            <a:endParaRPr sz="1400" b="1" i="0" u="none" strike="noStrike" cap="none">
              <a:solidFill>
                <a:srgbClr val="000000"/>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1294fea2dfe_0_42"/>
          <p:cNvSpPr txBox="1">
            <a:spLocks noGrp="1"/>
          </p:cNvSpPr>
          <p:nvPr>
            <p:ph type="title"/>
          </p:nvPr>
        </p:nvSpPr>
        <p:spPr>
          <a:xfrm>
            <a:off x="543500" y="20645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EYFS Curriculum</a:t>
            </a:r>
            <a:endParaRPr>
              <a:solidFill>
                <a:schemeClr val="dk2"/>
              </a:solidFill>
              <a:latin typeface="Recursive"/>
              <a:ea typeface="Recursive"/>
              <a:cs typeface="Recursive"/>
              <a:sym typeface="Recursive"/>
            </a:endParaRPr>
          </a:p>
        </p:txBody>
      </p:sp>
      <p:sp>
        <p:nvSpPr>
          <p:cNvPr id="214" name="Google Shape;214;g1294fea2dfe_0_42"/>
          <p:cNvSpPr txBox="1"/>
          <p:nvPr/>
        </p:nvSpPr>
        <p:spPr>
          <a:xfrm>
            <a:off x="361366" y="1318728"/>
            <a:ext cx="8128500" cy="517061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1800" b="0" i="0" u="none" strike="noStrike" cap="none">
                <a:solidFill>
                  <a:schemeClr val="dk2"/>
                </a:solidFill>
                <a:latin typeface="Arial"/>
                <a:ea typeface="Arial"/>
                <a:cs typeface="Arial"/>
                <a:sym typeface="Arial"/>
              </a:rPr>
              <a:t>In Year R, the children will learn through play or Adult Guided activities. The Early Years Curriculum is designed to develop a strong foundation to learning.</a:t>
            </a:r>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1800" b="0" i="0" u="none" strike="noStrike" cap="none">
                <a:solidFill>
                  <a:schemeClr val="dk2"/>
                </a:solidFill>
                <a:latin typeface="Arial"/>
                <a:ea typeface="Arial"/>
                <a:cs typeface="Arial"/>
                <a:sym typeface="Arial"/>
              </a:rPr>
              <a:t>Within the EYFS Curriculum there are:</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18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1800" b="0" i="0" u="none" strike="noStrike" cap="none">
                <a:solidFill>
                  <a:schemeClr val="dk2"/>
                </a:solidFill>
                <a:latin typeface="Arial"/>
                <a:ea typeface="Arial"/>
                <a:cs typeface="Arial"/>
                <a:sym typeface="Arial"/>
              </a:rPr>
              <a:t>7 Areas of Learning.</a:t>
            </a:r>
            <a:endParaRPr sz="18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1800" b="0" i="0" u="none" strike="noStrike" cap="none">
                <a:solidFill>
                  <a:schemeClr val="dk2"/>
                </a:solidFill>
                <a:latin typeface="Arial"/>
                <a:ea typeface="Arial"/>
                <a:cs typeface="Arial"/>
                <a:sym typeface="Arial"/>
              </a:rPr>
              <a:t>17 Early Learning Goals</a:t>
            </a:r>
            <a:endParaRPr sz="18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1800" b="0" i="0" u="none" strike="noStrike" cap="none">
                <a:solidFill>
                  <a:schemeClr val="dk2"/>
                </a:solidFill>
                <a:latin typeface="Arial"/>
                <a:ea typeface="Arial"/>
                <a:cs typeface="Arial"/>
                <a:sym typeface="Arial"/>
              </a:rPr>
              <a:t>3 Characteristics of Effective Learning</a:t>
            </a:r>
            <a:endParaRPr/>
          </a:p>
          <a:p>
            <a:pPr marL="95250" marR="0" lvl="0" indent="0" algn="l" rtl="0">
              <a:lnSpc>
                <a:spcPct val="100000"/>
              </a:lnSpc>
              <a:spcBef>
                <a:spcPts val="0"/>
              </a:spcBef>
              <a:spcAft>
                <a:spcPts val="0"/>
              </a:spcAft>
              <a:buNone/>
            </a:pPr>
            <a:r>
              <a:rPr lang="en-GB" sz="1800" b="0" i="0" u="none" strike="noStrike" cap="none">
                <a:solidFill>
                  <a:schemeClr val="dk2"/>
                </a:solidFill>
                <a:latin typeface="Arial"/>
                <a:ea typeface="Arial"/>
                <a:cs typeface="Arial"/>
                <a:sym typeface="Arial"/>
              </a:rPr>
              <a:t>(Creating and Thinking Critically, Active Learning and Playing and Exploring)</a:t>
            </a:r>
            <a:endParaRPr sz="1800" b="0" i="0" u="none" strike="noStrike" cap="none">
              <a:solidFill>
                <a:schemeClr val="dk2"/>
              </a:solidFill>
              <a:latin typeface="Arial"/>
              <a:ea typeface="Arial"/>
              <a:cs typeface="Arial"/>
              <a:sym typeface="Arial"/>
            </a:endParaRPr>
          </a:p>
        </p:txBody>
      </p:sp>
      <p:pic>
        <p:nvPicPr>
          <p:cNvPr id="215" name="Google Shape;215;g1294fea2dfe_0_42"/>
          <p:cNvPicPr preferRelativeResize="0"/>
          <p:nvPr/>
        </p:nvPicPr>
        <p:blipFill rotWithShape="1">
          <a:blip r:embed="rId3">
            <a:alphaModFix/>
          </a:blip>
          <a:srcRect/>
          <a:stretch/>
        </p:blipFill>
        <p:spPr>
          <a:xfrm rot="5400000">
            <a:off x="3504163" y="2559158"/>
            <a:ext cx="2211284" cy="1651637"/>
          </a:xfrm>
          <a:prstGeom prst="rect">
            <a:avLst/>
          </a:prstGeom>
          <a:noFill/>
          <a:ln>
            <a:noFill/>
          </a:ln>
        </p:spPr>
      </p:pic>
      <p:pic>
        <p:nvPicPr>
          <p:cNvPr id="216" name="Google Shape;216;g1294fea2dfe_0_42"/>
          <p:cNvPicPr preferRelativeResize="0"/>
          <p:nvPr/>
        </p:nvPicPr>
        <p:blipFill rotWithShape="1">
          <a:blip r:embed="rId4">
            <a:alphaModFix/>
          </a:blip>
          <a:srcRect/>
          <a:stretch/>
        </p:blipFill>
        <p:spPr>
          <a:xfrm rot="5400000">
            <a:off x="1440229" y="2555729"/>
            <a:ext cx="2184188" cy="1631399"/>
          </a:xfrm>
          <a:prstGeom prst="rect">
            <a:avLst/>
          </a:prstGeom>
          <a:noFill/>
          <a:ln>
            <a:noFill/>
          </a:ln>
        </p:spPr>
      </p:pic>
      <p:pic>
        <p:nvPicPr>
          <p:cNvPr id="217" name="Google Shape;217;g1294fea2dfe_0_42"/>
          <p:cNvPicPr preferRelativeResize="0"/>
          <p:nvPr/>
        </p:nvPicPr>
        <p:blipFill rotWithShape="1">
          <a:blip r:embed="rId5">
            <a:alphaModFix/>
          </a:blip>
          <a:srcRect/>
          <a:stretch/>
        </p:blipFill>
        <p:spPr>
          <a:xfrm>
            <a:off x="5871587" y="2279334"/>
            <a:ext cx="1624645" cy="216869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294fea2dfe_0_47"/>
          <p:cNvSpPr txBox="1">
            <a:spLocks noGrp="1"/>
          </p:cNvSpPr>
          <p:nvPr>
            <p:ph type="title"/>
          </p:nvPr>
        </p:nvSpPr>
        <p:spPr>
          <a:xfrm>
            <a:off x="543500" y="20645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7 Areas Of Learning</a:t>
            </a:r>
            <a:endParaRPr>
              <a:solidFill>
                <a:schemeClr val="dk2"/>
              </a:solidFill>
              <a:latin typeface="Recursive"/>
              <a:ea typeface="Recursive"/>
              <a:cs typeface="Recursive"/>
              <a:sym typeface="Recursive"/>
            </a:endParaRPr>
          </a:p>
        </p:txBody>
      </p:sp>
      <p:sp>
        <p:nvSpPr>
          <p:cNvPr id="223" name="Google Shape;223;g1294fea2dfe_0_47"/>
          <p:cNvSpPr txBox="1"/>
          <p:nvPr/>
        </p:nvSpPr>
        <p:spPr>
          <a:xfrm>
            <a:off x="274986" y="2333134"/>
            <a:ext cx="5818800" cy="341629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Communication and Language</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Personal Social Emotional Development</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Physical Development</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Literacy</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Mathematics</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Understanding the World</a:t>
            </a:r>
            <a:endParaRPr sz="2000" b="0" i="0" u="none" strike="noStrike" cap="none">
              <a:solidFill>
                <a:schemeClr val="dk2"/>
              </a:solidFill>
              <a:latin typeface="Arial"/>
              <a:ea typeface="Arial"/>
              <a:cs typeface="Arial"/>
              <a:sym typeface="Arial"/>
            </a:endParaRPr>
          </a:p>
          <a:p>
            <a:pPr marL="457200" marR="0" lvl="0" indent="-361950" algn="l" rtl="0">
              <a:lnSpc>
                <a:spcPct val="15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Expressive Arts and Design</a:t>
            </a:r>
            <a:endParaRPr sz="2000" b="0" i="0" u="none" strike="noStrike" cap="none">
              <a:solidFill>
                <a:schemeClr val="dk2"/>
              </a:solidFill>
              <a:latin typeface="Arial"/>
              <a:ea typeface="Arial"/>
              <a:cs typeface="Arial"/>
              <a:sym typeface="Arial"/>
            </a:endParaRPr>
          </a:p>
        </p:txBody>
      </p:sp>
      <p:pic>
        <p:nvPicPr>
          <p:cNvPr id="225" name="Google Shape;225;g1294fea2dfe_0_47"/>
          <p:cNvPicPr preferRelativeResize="0"/>
          <p:nvPr/>
        </p:nvPicPr>
        <p:blipFill rotWithShape="1">
          <a:blip r:embed="rId3">
            <a:alphaModFix/>
          </a:blip>
          <a:srcRect/>
          <a:stretch/>
        </p:blipFill>
        <p:spPr>
          <a:xfrm>
            <a:off x="6374853" y="3013733"/>
            <a:ext cx="1993358" cy="238132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1e405cc9a8d_0_0"/>
          <p:cNvSpPr txBox="1">
            <a:spLocks noGrp="1"/>
          </p:cNvSpPr>
          <p:nvPr>
            <p:ph type="body" idx="1"/>
          </p:nvPr>
        </p:nvSpPr>
        <p:spPr>
          <a:xfrm>
            <a:off x="241238" y="2217665"/>
            <a:ext cx="7792500" cy="4979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360"/>
              </a:spcBef>
              <a:spcAft>
                <a:spcPts val="0"/>
              </a:spcAft>
              <a:buSzPts val="1800"/>
              <a:buNone/>
            </a:pPr>
            <a:r>
              <a:rPr lang="en-GB" sz="1600">
                <a:latin typeface="Arial"/>
                <a:ea typeface="Arial"/>
                <a:cs typeface="Arial"/>
                <a:sym typeface="Arial"/>
              </a:rPr>
              <a:t>8:40am- Classroom door opens and Morning Jobs.</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9:00am- Register/ Dance/ Collective Worship</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9:20am- Phonics</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9:50- Toilet &amp; Milk Time</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10:15- Break</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10:30- Maths</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10:45- Discovery Time</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12pm- Game and Toilets</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12:10- Lunch </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12:40- Lunch play</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01:10- Register</a:t>
            </a:r>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01:30-Discovery Time</a:t>
            </a:r>
            <a:endParaRPr sz="1600">
              <a:latin typeface="Arial"/>
              <a:ea typeface="Arial"/>
              <a:cs typeface="Arial"/>
              <a:sym typeface="Arial"/>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2:30- Story Time and Snack </a:t>
            </a:r>
            <a:endParaRPr/>
          </a:p>
          <a:p>
            <a:pPr marL="0" lvl="0" indent="0" algn="l" rtl="0">
              <a:lnSpc>
                <a:spcPct val="100000"/>
              </a:lnSpc>
              <a:spcBef>
                <a:spcPts val="360"/>
              </a:spcBef>
              <a:spcAft>
                <a:spcPts val="0"/>
              </a:spcAft>
              <a:buSzPts val="1800"/>
              <a:buNone/>
            </a:pPr>
            <a:r>
              <a:rPr lang="en-GB" sz="1600">
                <a:latin typeface="Arial"/>
                <a:ea typeface="Arial"/>
                <a:cs typeface="Arial"/>
                <a:sym typeface="Arial"/>
              </a:rPr>
              <a:t>3:15 Home Time</a:t>
            </a:r>
            <a:endParaRPr sz="1600">
              <a:latin typeface="Arial"/>
              <a:ea typeface="Arial"/>
              <a:cs typeface="Arial"/>
              <a:sym typeface="Arial"/>
            </a:endParaRPr>
          </a:p>
          <a:p>
            <a:pPr marL="0" lvl="0" indent="0" algn="l" rtl="0">
              <a:lnSpc>
                <a:spcPct val="100000"/>
              </a:lnSpc>
              <a:spcBef>
                <a:spcPts val="360"/>
              </a:spcBef>
              <a:spcAft>
                <a:spcPts val="0"/>
              </a:spcAft>
              <a:buSzPts val="1800"/>
              <a:buNone/>
            </a:pPr>
            <a:endParaRPr/>
          </a:p>
          <a:p>
            <a:pPr marL="0" lvl="0" indent="0" algn="l" rtl="0">
              <a:lnSpc>
                <a:spcPct val="100000"/>
              </a:lnSpc>
              <a:spcBef>
                <a:spcPts val="360"/>
              </a:spcBef>
              <a:spcAft>
                <a:spcPts val="0"/>
              </a:spcAft>
              <a:buSzPts val="1800"/>
              <a:buNone/>
            </a:pPr>
            <a:endParaRPr/>
          </a:p>
        </p:txBody>
      </p:sp>
      <p:sp>
        <p:nvSpPr>
          <p:cNvPr id="231" name="Google Shape;231;g1e405cc9a8d_0_0"/>
          <p:cNvSpPr txBox="1">
            <a:spLocks noGrp="1"/>
          </p:cNvSpPr>
          <p:nvPr>
            <p:ph type="title"/>
          </p:nvPr>
        </p:nvSpPr>
        <p:spPr>
          <a:xfrm>
            <a:off x="457200" y="367253"/>
            <a:ext cx="8229600" cy="1252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45455"/>
              <a:buNone/>
            </a:pPr>
            <a:r>
              <a:rPr lang="en-GB">
                <a:solidFill>
                  <a:schemeClr val="dk2"/>
                </a:solidFill>
                <a:latin typeface="Recursive"/>
                <a:ea typeface="Recursive"/>
                <a:cs typeface="Recursive"/>
                <a:sym typeface="Recursive"/>
              </a:rPr>
              <a:t>What does the school day look like?</a:t>
            </a:r>
            <a:endParaRPr>
              <a:solidFill>
                <a:schemeClr val="dk2"/>
              </a:solidFill>
              <a:latin typeface="Recursive"/>
              <a:ea typeface="Recursive"/>
              <a:cs typeface="Recursive"/>
              <a:sym typeface="Recursive"/>
            </a:endParaRPr>
          </a:p>
        </p:txBody>
      </p:sp>
      <p:pic>
        <p:nvPicPr>
          <p:cNvPr id="232" name="Google Shape;232;g1e405cc9a8d_0_0"/>
          <p:cNvPicPr preferRelativeResize="0"/>
          <p:nvPr/>
        </p:nvPicPr>
        <p:blipFill rotWithShape="1">
          <a:blip r:embed="rId3">
            <a:alphaModFix/>
          </a:blip>
          <a:srcRect/>
          <a:stretch/>
        </p:blipFill>
        <p:spPr>
          <a:xfrm rot="5400000">
            <a:off x="5686510" y="3212325"/>
            <a:ext cx="2558595" cy="21358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1294fea2dfe_0_55"/>
          <p:cNvSpPr txBox="1">
            <a:spLocks noGrp="1"/>
          </p:cNvSpPr>
          <p:nvPr>
            <p:ph type="title"/>
          </p:nvPr>
        </p:nvSpPr>
        <p:spPr>
          <a:xfrm>
            <a:off x="477512" y="34770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A Day in Chestnut Class</a:t>
            </a:r>
            <a:endParaRPr>
              <a:solidFill>
                <a:schemeClr val="dk2"/>
              </a:solidFill>
              <a:latin typeface="Recursive"/>
              <a:ea typeface="Recursive"/>
              <a:cs typeface="Recursive"/>
              <a:sym typeface="Recursive"/>
            </a:endParaRPr>
          </a:p>
        </p:txBody>
      </p:sp>
      <p:sp>
        <p:nvSpPr>
          <p:cNvPr id="239" name="Google Shape;239;g1294fea2dfe_0_55"/>
          <p:cNvSpPr txBox="1"/>
          <p:nvPr/>
        </p:nvSpPr>
        <p:spPr>
          <a:xfrm>
            <a:off x="378512" y="2055221"/>
            <a:ext cx="8328600" cy="347784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1800" b="0" i="0" u="none" strike="noStrike" cap="none">
                <a:solidFill>
                  <a:schemeClr val="dk2"/>
                </a:solidFill>
                <a:latin typeface="Arial"/>
                <a:ea typeface="Arial"/>
                <a:cs typeface="Arial"/>
                <a:sym typeface="Arial"/>
              </a:rPr>
              <a:t>In Chestnut Class we follow a daily routine. Everyday we teach Phonics and Maths. This will be either whole class or small groups.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1800" b="0" i="0" u="none" strike="noStrike" cap="none">
                <a:solidFill>
                  <a:schemeClr val="dk2"/>
                </a:solidFill>
                <a:latin typeface="Arial"/>
                <a:ea typeface="Arial"/>
                <a:cs typeface="Arial"/>
                <a:sym typeface="Arial"/>
              </a:rPr>
              <a:t>The children will have daily ‘Discovery Time’. This might involve them exploring outside, doing outdoor learning in our outdoor learning zones and welly walks. They will also have two PE lessons every week to explore movement, balance and interacting with each other.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1800" b="0" i="0" u="none" strike="noStrike" cap="none">
                <a:solidFill>
                  <a:schemeClr val="dk2"/>
                </a:solidFill>
                <a:latin typeface="Arial"/>
                <a:ea typeface="Arial"/>
                <a:cs typeface="Arial"/>
                <a:sym typeface="Arial"/>
              </a:rPr>
              <a:t>The children will have ‘Discovery Time’ in the afternoon where they can show what they have been taught. This is free flow where the children have access inside and outside the classroom.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1600" b="0" i="0" u="none" strike="noStrike" cap="none">
              <a:solidFill>
                <a:schemeClr val="dk2"/>
              </a:solidFill>
              <a:latin typeface="Arial"/>
              <a:ea typeface="Arial"/>
              <a:cs typeface="Arial"/>
              <a:sym typeface="Arial"/>
            </a:endParaRPr>
          </a:p>
        </p:txBody>
      </p:sp>
      <p:pic>
        <p:nvPicPr>
          <p:cNvPr id="240" name="Google Shape;240;g1294fea2dfe_0_55"/>
          <p:cNvPicPr preferRelativeResize="0"/>
          <p:nvPr/>
        </p:nvPicPr>
        <p:blipFill rotWithShape="1">
          <a:blip r:embed="rId3">
            <a:alphaModFix/>
          </a:blip>
          <a:srcRect/>
          <a:stretch/>
        </p:blipFill>
        <p:spPr>
          <a:xfrm>
            <a:off x="3556991" y="5221992"/>
            <a:ext cx="2070642" cy="1546591"/>
          </a:xfrm>
          <a:prstGeom prst="rect">
            <a:avLst/>
          </a:prstGeom>
          <a:noFill/>
          <a:ln>
            <a:noFill/>
          </a:ln>
        </p:spPr>
      </p:pic>
      <p:sp>
        <p:nvSpPr>
          <p:cNvPr id="241" name="Google Shape;241;g1294fea2dfe_0_55"/>
          <p:cNvSpPr/>
          <p:nvPr/>
        </p:nvSpPr>
        <p:spPr>
          <a:xfrm>
            <a:off x="4807670" y="5919714"/>
            <a:ext cx="141402" cy="151148"/>
          </a:xfrm>
          <a:prstGeom prst="star5">
            <a:avLst>
              <a:gd name="adj" fmla="val 19098"/>
              <a:gd name="hf" fmla="val 105146"/>
              <a:gd name="vf" fmla="val 110557"/>
            </a:avLst>
          </a:prstGeom>
          <a:solidFill>
            <a:schemeClr val="accent1"/>
          </a:solidFill>
          <a:ln w="25400" cap="flat" cmpd="sng">
            <a:solidFill>
              <a:srgbClr val="2384B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1294fea2dfe_0_74"/>
          <p:cNvSpPr txBox="1"/>
          <p:nvPr/>
        </p:nvSpPr>
        <p:spPr>
          <a:xfrm>
            <a:off x="555450" y="1459250"/>
            <a:ext cx="80331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dk2"/>
                </a:solidFill>
                <a:latin typeface="Arial"/>
                <a:ea typeface="Arial"/>
                <a:cs typeface="Arial"/>
                <a:sym typeface="Arial"/>
              </a:rPr>
              <a:t> </a:t>
            </a:r>
            <a:endParaRPr sz="2100" b="0" i="0" u="none" strike="noStrike" cap="none">
              <a:solidFill>
                <a:schemeClr val="dk2"/>
              </a:solidFill>
              <a:latin typeface="Arial"/>
              <a:ea typeface="Arial"/>
              <a:cs typeface="Arial"/>
              <a:sym typeface="Arial"/>
            </a:endParaRPr>
          </a:p>
        </p:txBody>
      </p:sp>
      <p:sp>
        <p:nvSpPr>
          <p:cNvPr id="247" name="Google Shape;247;g1294fea2dfe_0_74"/>
          <p:cNvSpPr txBox="1"/>
          <p:nvPr/>
        </p:nvSpPr>
        <p:spPr>
          <a:xfrm>
            <a:off x="185400" y="3791317"/>
            <a:ext cx="8773200" cy="212362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dk2"/>
                </a:solidFill>
                <a:latin typeface="Arial"/>
                <a:ea typeface="Arial"/>
                <a:cs typeface="Arial"/>
                <a:sym typeface="Arial"/>
              </a:rPr>
              <a:t>We aim to put </a:t>
            </a:r>
            <a:r>
              <a:rPr lang="en-GB" sz="2100" b="0" i="0" u="sng" strike="noStrike" cap="none">
                <a:solidFill>
                  <a:schemeClr val="dk2"/>
                </a:solidFill>
                <a:latin typeface="Arial"/>
                <a:ea typeface="Arial"/>
                <a:cs typeface="Arial"/>
                <a:sym typeface="Arial"/>
              </a:rPr>
              <a:t>at least one </a:t>
            </a:r>
            <a:r>
              <a:rPr lang="en-GB" sz="2100" b="0" i="0" u="none" strike="noStrike" cap="none">
                <a:solidFill>
                  <a:schemeClr val="dk2"/>
                </a:solidFill>
                <a:latin typeface="Arial"/>
                <a:ea typeface="Arial"/>
                <a:cs typeface="Arial"/>
                <a:sym typeface="Arial"/>
              </a:rPr>
              <a:t>observation on Tapestry each week. During the Autumn Term this will be more as we are getting to know the children. </a:t>
            </a:r>
            <a:endParaRPr sz="21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dk2"/>
                </a:solidFill>
                <a:latin typeface="Arial"/>
                <a:ea typeface="Arial"/>
                <a:cs typeface="Arial"/>
                <a:sym typeface="Arial"/>
              </a:rPr>
              <a:t>We expect parents to access Tapestry regularly and contribute. We love to find out what the children are doing over the weekend and holidays! </a:t>
            </a:r>
            <a:endParaRPr sz="2100" b="0" i="0" u="none" strike="noStrike" cap="none">
              <a:solidFill>
                <a:schemeClr val="dk2"/>
              </a:solidFill>
              <a:latin typeface="Arial"/>
              <a:ea typeface="Arial"/>
              <a:cs typeface="Arial"/>
              <a:sym typeface="Arial"/>
            </a:endParaRPr>
          </a:p>
        </p:txBody>
      </p:sp>
      <p:pic>
        <p:nvPicPr>
          <p:cNvPr id="248" name="Google Shape;248;g1294fea2dfe_0_74"/>
          <p:cNvPicPr preferRelativeResize="0"/>
          <p:nvPr/>
        </p:nvPicPr>
        <p:blipFill rotWithShape="1">
          <a:blip r:embed="rId3">
            <a:alphaModFix/>
          </a:blip>
          <a:srcRect/>
          <a:stretch/>
        </p:blipFill>
        <p:spPr>
          <a:xfrm>
            <a:off x="3149031" y="410354"/>
            <a:ext cx="2891549" cy="284546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1"/>
          <p:cNvPicPr preferRelativeResize="0"/>
          <p:nvPr/>
        </p:nvPicPr>
        <p:blipFill rotWithShape="1">
          <a:blip r:embed="rId3">
            <a:alphaModFix/>
          </a:blip>
          <a:srcRect/>
          <a:stretch/>
        </p:blipFill>
        <p:spPr>
          <a:xfrm>
            <a:off x="1548747" y="1923848"/>
            <a:ext cx="6460349" cy="23953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3ee7942f2c8_0_15"/>
          <p:cNvSpPr txBox="1">
            <a:spLocks noGrp="1"/>
          </p:cNvSpPr>
          <p:nvPr>
            <p:ph type="body" idx="1"/>
          </p:nvPr>
        </p:nvSpPr>
        <p:spPr>
          <a:xfrm>
            <a:off x="872067" y="2675467"/>
            <a:ext cx="7408200" cy="3450600"/>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sp>
        <p:nvSpPr>
          <p:cNvPr id="259" name="Google Shape;259;g3ee7942f2c8_0_15"/>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Is my child school ready?</a:t>
            </a:r>
            <a:endParaRPr/>
          </a:p>
        </p:txBody>
      </p:sp>
      <p:pic>
        <p:nvPicPr>
          <p:cNvPr id="260" name="Google Shape;260;g3ee7942f2c8_0_15"/>
          <p:cNvPicPr preferRelativeResize="0"/>
          <p:nvPr/>
        </p:nvPicPr>
        <p:blipFill>
          <a:blip r:embed="rId3">
            <a:alphaModFix/>
          </a:blip>
          <a:stretch>
            <a:fillRect/>
          </a:stretch>
        </p:blipFill>
        <p:spPr>
          <a:xfrm>
            <a:off x="660638" y="2225326"/>
            <a:ext cx="7822726" cy="41582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12bfbaf8d87_0_42"/>
          <p:cNvSpPr txBox="1">
            <a:spLocks noGrp="1"/>
          </p:cNvSpPr>
          <p:nvPr>
            <p:ph type="title"/>
          </p:nvPr>
        </p:nvSpPr>
        <p:spPr>
          <a:xfrm>
            <a:off x="457200" y="338678"/>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000"/>
              <a:buFont typeface="Quattrocento Sans"/>
              <a:buNone/>
            </a:pPr>
            <a:r>
              <a:rPr lang="en-GB" sz="3600">
                <a:solidFill>
                  <a:schemeClr val="dk2"/>
                </a:solidFill>
                <a:latin typeface="Recursive"/>
                <a:ea typeface="Recursive"/>
                <a:cs typeface="Recursive"/>
                <a:sym typeface="Recursive"/>
              </a:rPr>
              <a:t>School Meals, Snacks and Drink</a:t>
            </a:r>
            <a:endParaRPr sz="3600">
              <a:solidFill>
                <a:schemeClr val="dk2"/>
              </a:solidFill>
              <a:latin typeface="Recursive"/>
              <a:ea typeface="Recursive"/>
              <a:cs typeface="Recursive"/>
              <a:sym typeface="Recursive"/>
            </a:endParaRPr>
          </a:p>
        </p:txBody>
      </p:sp>
      <p:sp>
        <p:nvSpPr>
          <p:cNvPr id="266" name="Google Shape;266;g12bfbaf8d87_0_42"/>
          <p:cNvSpPr txBox="1"/>
          <p:nvPr/>
        </p:nvSpPr>
        <p:spPr>
          <a:xfrm>
            <a:off x="88049" y="2043179"/>
            <a:ext cx="8773200" cy="42945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Every child in EYFS and KS1 are entitled to free school meals.</a:t>
            </a:r>
            <a:endParaRPr sz="2000" b="0" i="0" u="none" strike="noStrike" cap="none">
              <a:solidFill>
                <a:srgbClr val="000000"/>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a:solidFill>
                  <a:schemeClr val="dk2"/>
                </a:solidFill>
              </a:rPr>
              <a:t>Parents order children’s meal choice via Aspens App - Swift Kitchen</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All meals are freshly prepared onsite daily.</a:t>
            </a:r>
            <a:endParaRPr sz="2000" b="0" i="0" u="none" strike="noStrike" cap="none">
              <a:solidFill>
                <a:srgbClr val="000000"/>
              </a:solidFill>
              <a:latin typeface="Arial"/>
              <a:ea typeface="Arial"/>
              <a:cs typeface="Arial"/>
              <a:sym typeface="Arial"/>
            </a:endParaRPr>
          </a:p>
          <a:p>
            <a:pPr marL="9525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Children are given free fresh fruit in school as part of a healthy snack.</a:t>
            </a:r>
            <a:endParaRPr sz="2000" b="0" i="0" u="none" strike="noStrike" cap="none">
              <a:solidFill>
                <a:srgbClr val="000000"/>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All children who are aged 4 years old are given free milk in school every day. This stops automatically once the child turns 5 years of age. </a:t>
            </a:r>
            <a:endParaRPr sz="20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chemeClr val="dk2"/>
                </a:solidFill>
                <a:latin typeface="Arial"/>
                <a:ea typeface="Arial"/>
                <a:cs typeface="Arial"/>
                <a:sym typeface="Arial"/>
              </a:rPr>
              <a:t>If you choose to send your child in with a packed lunch, please ensure:</a:t>
            </a:r>
            <a:endParaRPr sz="2000" b="1"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Healthy options only please as we are a healthy school.</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We are a </a:t>
            </a:r>
            <a:r>
              <a:rPr lang="en-GB" sz="2000" b="1" i="0" u="sng" strike="noStrike" cap="none">
                <a:solidFill>
                  <a:schemeClr val="dk2"/>
                </a:solidFill>
                <a:latin typeface="Arial"/>
                <a:ea typeface="Arial"/>
                <a:cs typeface="Arial"/>
                <a:sym typeface="Arial"/>
              </a:rPr>
              <a:t>NUT FREE</a:t>
            </a:r>
            <a:r>
              <a:rPr lang="en-GB" sz="2000" b="0" i="0" u="none" strike="noStrike" cap="none">
                <a:solidFill>
                  <a:schemeClr val="dk2"/>
                </a:solidFill>
                <a:latin typeface="Arial"/>
                <a:ea typeface="Arial"/>
                <a:cs typeface="Arial"/>
                <a:sym typeface="Arial"/>
              </a:rPr>
              <a:t> school.</a:t>
            </a:r>
            <a:endParaRPr sz="2000" b="0" i="0" u="none" strike="noStrike" cap="none">
              <a:solidFill>
                <a:schemeClr val="dk2"/>
              </a:solidFill>
              <a:latin typeface="Arial"/>
              <a:ea typeface="Arial"/>
              <a:cs typeface="Arial"/>
              <a:sym typeface="Arial"/>
            </a:endParaRPr>
          </a:p>
        </p:txBody>
      </p:sp>
      <p:pic>
        <p:nvPicPr>
          <p:cNvPr id="267" name="Google Shape;267;g12bfbaf8d87_0_42"/>
          <p:cNvPicPr preferRelativeResize="0"/>
          <p:nvPr/>
        </p:nvPicPr>
        <p:blipFill rotWithShape="1">
          <a:blip r:embed="rId3">
            <a:alphaModFix/>
          </a:blip>
          <a:srcRect/>
          <a:stretch/>
        </p:blipFill>
        <p:spPr>
          <a:xfrm>
            <a:off x="7140700" y="5786073"/>
            <a:ext cx="1905775" cy="885675"/>
          </a:xfrm>
          <a:prstGeom prst="rect">
            <a:avLst/>
          </a:prstGeom>
          <a:noFill/>
          <a:ln>
            <a:noFill/>
          </a:ln>
        </p:spPr>
      </p:pic>
      <p:pic>
        <p:nvPicPr>
          <p:cNvPr id="268" name="Google Shape;268;g12bfbaf8d87_0_42"/>
          <p:cNvPicPr preferRelativeResize="0"/>
          <p:nvPr/>
        </p:nvPicPr>
        <p:blipFill>
          <a:blip r:embed="rId4">
            <a:alphaModFix/>
          </a:blip>
          <a:stretch>
            <a:fillRect/>
          </a:stretch>
        </p:blipFill>
        <p:spPr>
          <a:xfrm>
            <a:off x="7328025" y="1319500"/>
            <a:ext cx="1531125" cy="790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12bfbaf8d87_0_30"/>
          <p:cNvSpPr txBox="1"/>
          <p:nvPr/>
        </p:nvSpPr>
        <p:spPr>
          <a:xfrm>
            <a:off x="319780" y="502736"/>
            <a:ext cx="80331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GB" sz="4400" b="0" i="0" u="none" strike="noStrike" cap="none">
                <a:solidFill>
                  <a:schemeClr val="dk2"/>
                </a:solidFill>
                <a:latin typeface="Recursive"/>
                <a:ea typeface="Recursive"/>
                <a:cs typeface="Recursive"/>
                <a:sym typeface="Recursive"/>
              </a:rPr>
              <a:t> Starting School  </a:t>
            </a:r>
            <a:endParaRPr sz="4400" b="0" i="0" u="none" strike="noStrike" cap="none">
              <a:solidFill>
                <a:schemeClr val="dk2"/>
              </a:solidFill>
              <a:latin typeface="Recursive"/>
              <a:ea typeface="Recursive"/>
              <a:cs typeface="Recursive"/>
              <a:sym typeface="Recursive"/>
            </a:endParaRPr>
          </a:p>
        </p:txBody>
      </p:sp>
      <p:pic>
        <p:nvPicPr>
          <p:cNvPr id="274" name="Google Shape;274;g12bfbaf8d87_0_30"/>
          <p:cNvPicPr preferRelativeResize="0"/>
          <p:nvPr/>
        </p:nvPicPr>
        <p:blipFill rotWithShape="1">
          <a:blip r:embed="rId3">
            <a:alphaModFix/>
          </a:blip>
          <a:srcRect/>
          <a:stretch/>
        </p:blipFill>
        <p:spPr>
          <a:xfrm>
            <a:off x="7446175" y="186275"/>
            <a:ext cx="1542672" cy="1252800"/>
          </a:xfrm>
          <a:prstGeom prst="rect">
            <a:avLst/>
          </a:prstGeom>
          <a:noFill/>
          <a:ln>
            <a:noFill/>
          </a:ln>
        </p:spPr>
      </p:pic>
      <p:pic>
        <p:nvPicPr>
          <p:cNvPr id="275" name="Google Shape;275;g12bfbaf8d87_0_30"/>
          <p:cNvPicPr preferRelativeResize="0"/>
          <p:nvPr/>
        </p:nvPicPr>
        <p:blipFill>
          <a:blip r:embed="rId4">
            <a:alphaModFix/>
          </a:blip>
          <a:stretch>
            <a:fillRect/>
          </a:stretch>
        </p:blipFill>
        <p:spPr>
          <a:xfrm>
            <a:off x="841150" y="2411025"/>
            <a:ext cx="7461699" cy="3597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e1a96a68eb_1_33"/>
          <p:cNvSpPr txBox="1">
            <a:spLocks noGrp="1"/>
          </p:cNvSpPr>
          <p:nvPr>
            <p:ph type="body" idx="1"/>
          </p:nvPr>
        </p:nvSpPr>
        <p:spPr>
          <a:xfrm>
            <a:off x="457200" y="2841339"/>
            <a:ext cx="8380500" cy="38673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The School office is open between 8:30am – 4pm, emails and phone calls will be answered during these hours.</a:t>
            </a:r>
            <a:endParaRPr/>
          </a:p>
          <a:p>
            <a:pPr marL="76200" lvl="0" indent="0" algn="l" rtl="0">
              <a:lnSpc>
                <a:spcPct val="100000"/>
              </a:lnSpc>
              <a:spcBef>
                <a:spcPts val="0"/>
              </a:spcBef>
              <a:spcAft>
                <a:spcPts val="0"/>
              </a:spcAft>
              <a:buClr>
                <a:schemeClr val="dk2"/>
              </a:buClr>
              <a:buSzPts val="2400"/>
              <a:buNone/>
            </a:pPr>
            <a:r>
              <a:rPr lang="en-GB" sz="2100">
                <a:latin typeface="Arial"/>
                <a:ea typeface="Arial"/>
                <a:cs typeface="Arial"/>
                <a:sym typeface="Arial"/>
              </a:rPr>
              <a:t>     Email: </a:t>
            </a:r>
            <a:r>
              <a:rPr lang="en-GB" sz="2100" u="sng">
                <a:solidFill>
                  <a:schemeClr val="hlink"/>
                </a:solidFill>
                <a:latin typeface="Arial"/>
                <a:ea typeface="Arial"/>
                <a:cs typeface="Arial"/>
                <a:sym typeface="Arial"/>
                <a:hlinkClick r:id="rId3"/>
              </a:rPr>
              <a:t>adminoffice@nursling.hants.sch.uk</a:t>
            </a:r>
            <a:r>
              <a:rPr lang="en-GB" sz="2100">
                <a:latin typeface="Arial"/>
                <a:ea typeface="Arial"/>
                <a:cs typeface="Arial"/>
                <a:sym typeface="Arial"/>
              </a:rPr>
              <a:t> </a:t>
            </a:r>
            <a:endParaRPr sz="2100">
              <a:latin typeface="Arial"/>
              <a:ea typeface="Arial"/>
              <a:cs typeface="Arial"/>
              <a:sym typeface="Arial"/>
            </a:endParaRPr>
          </a:p>
          <a:p>
            <a:pPr marL="95250" lvl="0" indent="0" algn="l" rtl="0">
              <a:lnSpc>
                <a:spcPct val="100000"/>
              </a:lnSpc>
              <a:spcBef>
                <a:spcPts val="360"/>
              </a:spcBef>
              <a:spcAft>
                <a:spcPts val="0"/>
              </a:spcAft>
              <a:buClr>
                <a:schemeClr val="dk2"/>
              </a:buClr>
              <a:buSzPts val="2100"/>
              <a:buNone/>
            </a:pPr>
            <a:r>
              <a:rPr lang="en-GB" sz="2100">
                <a:latin typeface="Arial"/>
                <a:ea typeface="Arial"/>
                <a:cs typeface="Arial"/>
                <a:sym typeface="Arial"/>
              </a:rPr>
              <a:t>     Phone:  023 80 732 289</a:t>
            </a:r>
            <a:endParaRPr/>
          </a:p>
          <a:p>
            <a:pPr marL="457200" lvl="0" indent="-361950" algn="l" rtl="0">
              <a:lnSpc>
                <a:spcPct val="100000"/>
              </a:lnSpc>
              <a:spcBef>
                <a:spcPts val="360"/>
              </a:spcBef>
              <a:spcAft>
                <a:spcPts val="0"/>
              </a:spcAft>
              <a:buClr>
                <a:schemeClr val="dk2"/>
              </a:buClr>
              <a:buSzPts val="2100"/>
              <a:buFont typeface="Arial"/>
              <a:buChar char="●"/>
            </a:pPr>
            <a:r>
              <a:rPr lang="en-GB" sz="2100">
                <a:latin typeface="Arial"/>
                <a:ea typeface="Arial"/>
                <a:cs typeface="Arial"/>
                <a:sym typeface="Arial"/>
              </a:rPr>
              <a:t>In Year R, communication occurs through Tapestry, Reading Record books or at drop off / pick up times at the classroom door. </a:t>
            </a:r>
            <a:endParaRPr/>
          </a:p>
          <a:p>
            <a:pPr marL="457200" lvl="0" indent="-361950" algn="l" rtl="0">
              <a:lnSpc>
                <a:spcPct val="100000"/>
              </a:lnSpc>
              <a:spcBef>
                <a:spcPts val="360"/>
              </a:spcBef>
              <a:spcAft>
                <a:spcPts val="0"/>
              </a:spcAft>
              <a:buClr>
                <a:schemeClr val="dk2"/>
              </a:buClr>
              <a:buSzPts val="2100"/>
              <a:buFont typeface="Arial"/>
              <a:buChar char="●"/>
            </a:pPr>
            <a:r>
              <a:rPr lang="en-GB" sz="2100">
                <a:latin typeface="Arial"/>
                <a:ea typeface="Arial"/>
                <a:cs typeface="Arial"/>
                <a:sym typeface="Arial"/>
              </a:rPr>
              <a:t>For more in-depth queries or concerns, please make an appointment to speak to the class teacher via the school office. </a:t>
            </a:r>
            <a:endParaRPr sz="2100">
              <a:latin typeface="Arial"/>
              <a:ea typeface="Arial"/>
              <a:cs typeface="Arial"/>
              <a:sym typeface="Arial"/>
            </a:endParaRPr>
          </a:p>
        </p:txBody>
      </p:sp>
      <p:sp>
        <p:nvSpPr>
          <p:cNvPr id="281" name="Google Shape;281;ge1a96a68eb_1_33"/>
          <p:cNvSpPr txBox="1">
            <a:spLocks noGrp="1"/>
          </p:cNvSpPr>
          <p:nvPr>
            <p:ph type="title"/>
          </p:nvPr>
        </p:nvSpPr>
        <p:spPr>
          <a:xfrm>
            <a:off x="457200" y="338678"/>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Communication</a:t>
            </a:r>
            <a:endParaRPr>
              <a:solidFill>
                <a:schemeClr val="dk2"/>
              </a:solidFill>
              <a:latin typeface="Recursive"/>
              <a:ea typeface="Recursive"/>
              <a:cs typeface="Recursive"/>
              <a:sym typeface="Recursive"/>
            </a:endParaRPr>
          </a:p>
        </p:txBody>
      </p:sp>
      <p:pic>
        <p:nvPicPr>
          <p:cNvPr id="282" name="Google Shape;282;ge1a96a68eb_1_33"/>
          <p:cNvPicPr preferRelativeResize="0"/>
          <p:nvPr/>
        </p:nvPicPr>
        <p:blipFill rotWithShape="1">
          <a:blip r:embed="rId4">
            <a:alphaModFix/>
          </a:blip>
          <a:srcRect/>
          <a:stretch/>
        </p:blipFill>
        <p:spPr>
          <a:xfrm>
            <a:off x="7446175" y="186275"/>
            <a:ext cx="1542672" cy="1252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20a6b9f65cf_0_0"/>
          <p:cNvSpPr txBox="1">
            <a:spLocks noGrp="1"/>
          </p:cNvSpPr>
          <p:nvPr>
            <p:ph type="body" idx="1"/>
          </p:nvPr>
        </p:nvSpPr>
        <p:spPr>
          <a:xfrm>
            <a:off x="4605800" y="3092125"/>
            <a:ext cx="4113000" cy="19617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Please complete and return the forms in your pack by Friday 3rd July </a:t>
            </a:r>
            <a:endParaRPr sz="2100">
              <a:latin typeface="Arial"/>
              <a:ea typeface="Arial"/>
              <a:cs typeface="Arial"/>
              <a:sym typeface="Arial"/>
            </a:endParaRPr>
          </a:p>
        </p:txBody>
      </p:sp>
      <p:sp>
        <p:nvSpPr>
          <p:cNvPr id="288" name="Google Shape;288;g20a6b9f65cf_0_0"/>
          <p:cNvSpPr txBox="1">
            <a:spLocks noGrp="1"/>
          </p:cNvSpPr>
          <p:nvPr>
            <p:ph type="title"/>
          </p:nvPr>
        </p:nvSpPr>
        <p:spPr>
          <a:xfrm>
            <a:off x="299398" y="35585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Completed Forms</a:t>
            </a:r>
            <a:endParaRPr>
              <a:solidFill>
                <a:schemeClr val="dk2"/>
              </a:solidFill>
              <a:latin typeface="Recursive"/>
              <a:ea typeface="Recursive"/>
              <a:cs typeface="Recursive"/>
              <a:sym typeface="Recursive"/>
            </a:endParaRPr>
          </a:p>
        </p:txBody>
      </p:sp>
      <p:pic>
        <p:nvPicPr>
          <p:cNvPr id="289" name="Google Shape;289;g20a6b9f65cf_0_0"/>
          <p:cNvPicPr preferRelativeResize="0"/>
          <p:nvPr/>
        </p:nvPicPr>
        <p:blipFill rotWithShape="1">
          <a:blip r:embed="rId3">
            <a:alphaModFix/>
          </a:blip>
          <a:srcRect/>
          <a:stretch/>
        </p:blipFill>
        <p:spPr>
          <a:xfrm>
            <a:off x="7446175" y="186275"/>
            <a:ext cx="1542672" cy="1252800"/>
          </a:xfrm>
          <a:prstGeom prst="rect">
            <a:avLst/>
          </a:prstGeom>
          <a:noFill/>
          <a:ln>
            <a:noFill/>
          </a:ln>
        </p:spPr>
      </p:pic>
      <p:pic>
        <p:nvPicPr>
          <p:cNvPr id="290" name="Google Shape;290;g20a6b9f65cf_0_0"/>
          <p:cNvPicPr preferRelativeResize="0"/>
          <p:nvPr/>
        </p:nvPicPr>
        <p:blipFill rotWithShape="1">
          <a:blip r:embed="rId4">
            <a:alphaModFix/>
          </a:blip>
          <a:srcRect/>
          <a:stretch/>
        </p:blipFill>
        <p:spPr>
          <a:xfrm rot="-5400000">
            <a:off x="-96800" y="2524250"/>
            <a:ext cx="4550426" cy="3599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
          <p:cNvSpPr txBox="1">
            <a:spLocks noGrp="1"/>
          </p:cNvSpPr>
          <p:nvPr>
            <p:ph type="body" idx="1"/>
          </p:nvPr>
        </p:nvSpPr>
        <p:spPr>
          <a:xfrm>
            <a:off x="1103575" y="2815025"/>
            <a:ext cx="7425600" cy="29985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We are excited to invite you to a Stay and Play session on </a:t>
            </a:r>
            <a:r>
              <a:rPr lang="en-GB" sz="2100" u="sng">
                <a:latin typeface="Arial"/>
                <a:ea typeface="Arial"/>
                <a:cs typeface="Arial"/>
                <a:sym typeface="Arial"/>
              </a:rPr>
              <a:t>Wednesday 1st July</a:t>
            </a:r>
            <a:r>
              <a:rPr lang="en-GB" sz="2100">
                <a:latin typeface="Arial"/>
                <a:ea typeface="Arial"/>
                <a:cs typeface="Arial"/>
                <a:sym typeface="Arial"/>
              </a:rPr>
              <a:t>. </a:t>
            </a:r>
            <a:endParaRPr/>
          </a:p>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The session will run from </a:t>
            </a:r>
            <a:r>
              <a:rPr lang="en-GB" sz="2100" u="sng">
                <a:latin typeface="Arial"/>
                <a:ea typeface="Arial"/>
                <a:cs typeface="Arial"/>
                <a:sym typeface="Arial"/>
              </a:rPr>
              <a:t>11:00-12:00</a:t>
            </a:r>
            <a:r>
              <a:rPr lang="en-GB" sz="2100">
                <a:latin typeface="Arial"/>
                <a:ea typeface="Arial"/>
                <a:cs typeface="Arial"/>
                <a:sym typeface="Arial"/>
              </a:rPr>
              <a:t>. </a:t>
            </a:r>
            <a:endParaRPr/>
          </a:p>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The children will have the chance to explore exciting activities in both our outside and inside classroom. </a:t>
            </a:r>
            <a:endParaRPr/>
          </a:p>
          <a:p>
            <a:pPr marL="457200" lvl="0" indent="-381000" algn="l" rtl="0">
              <a:lnSpc>
                <a:spcPct val="100000"/>
              </a:lnSpc>
              <a:spcBef>
                <a:spcPts val="0"/>
              </a:spcBef>
              <a:spcAft>
                <a:spcPts val="0"/>
              </a:spcAft>
              <a:buClr>
                <a:schemeClr val="dk2"/>
              </a:buClr>
              <a:buSzPts val="2400"/>
              <a:buFont typeface="Arial"/>
              <a:buChar char="●"/>
            </a:pPr>
            <a:r>
              <a:rPr lang="en-GB" sz="2100">
                <a:latin typeface="Arial"/>
                <a:ea typeface="Arial"/>
                <a:cs typeface="Arial"/>
                <a:sym typeface="Arial"/>
              </a:rPr>
              <a:t>It is a </a:t>
            </a:r>
            <a:r>
              <a:rPr lang="en-GB" sz="2100" u="sng">
                <a:latin typeface="Arial"/>
                <a:ea typeface="Arial"/>
                <a:cs typeface="Arial"/>
                <a:sym typeface="Arial"/>
              </a:rPr>
              <a:t>“drop off” session </a:t>
            </a:r>
            <a:r>
              <a:rPr lang="en-GB" sz="2100">
                <a:latin typeface="Arial"/>
                <a:ea typeface="Arial"/>
                <a:cs typeface="Arial"/>
                <a:sym typeface="Arial"/>
              </a:rPr>
              <a:t>where parents leave and the children stay. </a:t>
            </a:r>
            <a:endParaRPr/>
          </a:p>
          <a:p>
            <a:pPr marL="457200" lvl="0" indent="-228600" algn="l" rtl="0">
              <a:lnSpc>
                <a:spcPct val="100000"/>
              </a:lnSpc>
              <a:spcBef>
                <a:spcPts val="0"/>
              </a:spcBef>
              <a:spcAft>
                <a:spcPts val="0"/>
              </a:spcAft>
              <a:buClr>
                <a:schemeClr val="dk2"/>
              </a:buClr>
              <a:buSzPts val="2400"/>
              <a:buFont typeface="Arial"/>
              <a:buNone/>
            </a:pPr>
            <a:endParaRPr sz="2100">
              <a:latin typeface="Arial"/>
              <a:ea typeface="Arial"/>
              <a:cs typeface="Arial"/>
              <a:sym typeface="Arial"/>
            </a:endParaRPr>
          </a:p>
        </p:txBody>
      </p:sp>
      <p:sp>
        <p:nvSpPr>
          <p:cNvPr id="296" name="Google Shape;296;p3"/>
          <p:cNvSpPr txBox="1">
            <a:spLocks noGrp="1"/>
          </p:cNvSpPr>
          <p:nvPr>
            <p:ph type="title"/>
          </p:nvPr>
        </p:nvSpPr>
        <p:spPr>
          <a:xfrm>
            <a:off x="299398" y="35585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Stay and Play!</a:t>
            </a:r>
            <a:endParaRPr>
              <a:solidFill>
                <a:schemeClr val="dk2"/>
              </a:solidFill>
              <a:latin typeface="Recursive"/>
              <a:ea typeface="Recursive"/>
              <a:cs typeface="Recursive"/>
              <a:sym typeface="Recursive"/>
            </a:endParaRPr>
          </a:p>
        </p:txBody>
      </p:sp>
      <p:pic>
        <p:nvPicPr>
          <p:cNvPr id="297" name="Google Shape;297;p3"/>
          <p:cNvPicPr preferRelativeResize="0"/>
          <p:nvPr/>
        </p:nvPicPr>
        <p:blipFill rotWithShape="1">
          <a:blip r:embed="rId3">
            <a:alphaModFix/>
          </a:blip>
          <a:srcRect/>
          <a:stretch/>
        </p:blipFill>
        <p:spPr>
          <a:xfrm>
            <a:off x="7001946" y="518784"/>
            <a:ext cx="1542672" cy="1252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692542583a_0_8"/>
          <p:cNvSpPr txBox="1">
            <a:spLocks noGrp="1"/>
          </p:cNvSpPr>
          <p:nvPr>
            <p:ph type="title"/>
          </p:nvPr>
        </p:nvSpPr>
        <p:spPr>
          <a:xfrm>
            <a:off x="299398" y="35585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SEND</a:t>
            </a:r>
            <a:endParaRPr>
              <a:solidFill>
                <a:schemeClr val="dk2"/>
              </a:solidFill>
              <a:latin typeface="Recursive"/>
              <a:ea typeface="Recursive"/>
              <a:cs typeface="Recursive"/>
              <a:sym typeface="Recursive"/>
            </a:endParaRPr>
          </a:p>
        </p:txBody>
      </p:sp>
      <p:pic>
        <p:nvPicPr>
          <p:cNvPr id="303" name="Google Shape;303;g3692542583a_0_8"/>
          <p:cNvPicPr preferRelativeResize="0"/>
          <p:nvPr/>
        </p:nvPicPr>
        <p:blipFill rotWithShape="1">
          <a:blip r:embed="rId3">
            <a:alphaModFix/>
          </a:blip>
          <a:srcRect/>
          <a:stretch/>
        </p:blipFill>
        <p:spPr>
          <a:xfrm>
            <a:off x="7001946" y="518784"/>
            <a:ext cx="1542672" cy="1252800"/>
          </a:xfrm>
          <a:prstGeom prst="rect">
            <a:avLst/>
          </a:prstGeom>
          <a:noFill/>
          <a:ln>
            <a:noFill/>
          </a:ln>
        </p:spPr>
      </p:pic>
      <p:sp>
        <p:nvSpPr>
          <p:cNvPr id="304" name="Google Shape;304;g3692542583a_0_8"/>
          <p:cNvSpPr txBox="1"/>
          <p:nvPr/>
        </p:nvSpPr>
        <p:spPr>
          <a:xfrm>
            <a:off x="839100" y="2351600"/>
            <a:ext cx="77781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a:solidFill>
                  <a:srgbClr val="073E87"/>
                </a:solidFill>
                <a:latin typeface="Candara"/>
                <a:ea typeface="Candara"/>
                <a:cs typeface="Candara"/>
                <a:sym typeface="Candara"/>
              </a:rPr>
              <a:t>A pupil has SEN where their learning difficulty or disability calls for special educational provision, namely provision different from or additional to that normally available to pupils of the same age. </a:t>
            </a:r>
            <a:endParaRPr sz="2400">
              <a:solidFill>
                <a:srgbClr val="073E87"/>
              </a:solidFill>
              <a:latin typeface="Candara"/>
              <a:ea typeface="Candara"/>
              <a:cs typeface="Candara"/>
              <a:sym typeface="Candara"/>
            </a:endParaRPr>
          </a:p>
          <a:p>
            <a:pPr marL="0" lvl="0" indent="0" algn="l" rtl="0">
              <a:spcBef>
                <a:spcPts val="0"/>
              </a:spcBef>
              <a:spcAft>
                <a:spcPts val="0"/>
              </a:spcAft>
              <a:buNone/>
            </a:pPr>
            <a:endParaRPr sz="2400">
              <a:solidFill>
                <a:srgbClr val="073E87"/>
              </a:solidFill>
              <a:latin typeface="Candara"/>
              <a:ea typeface="Candara"/>
              <a:cs typeface="Candara"/>
              <a:sym typeface="Candara"/>
            </a:endParaRPr>
          </a:p>
          <a:p>
            <a:pPr marL="0" lvl="0" indent="0" algn="l" rtl="0">
              <a:spcBef>
                <a:spcPts val="0"/>
              </a:spcBef>
              <a:spcAft>
                <a:spcPts val="0"/>
              </a:spcAft>
              <a:buNone/>
            </a:pPr>
            <a:r>
              <a:rPr lang="en-GB" sz="2400">
                <a:solidFill>
                  <a:srgbClr val="073E87"/>
                </a:solidFill>
                <a:latin typeface="Candara"/>
                <a:ea typeface="Candara"/>
                <a:cs typeface="Candara"/>
                <a:sym typeface="Candara"/>
              </a:rPr>
              <a:t>We are an inclusive school, we strive to meet children at their starting points to ensure they reach their full potential. </a:t>
            </a:r>
            <a:endParaRPr sz="2400">
              <a:solidFill>
                <a:srgbClr val="073E87"/>
              </a:solidFill>
              <a:latin typeface="Candara"/>
              <a:ea typeface="Candara"/>
              <a:cs typeface="Candara"/>
              <a:sym typeface="Candara"/>
            </a:endParaRPr>
          </a:p>
          <a:p>
            <a:pPr marL="0" lvl="0" indent="0" algn="l" rtl="0">
              <a:spcBef>
                <a:spcPts val="0"/>
              </a:spcBef>
              <a:spcAft>
                <a:spcPts val="0"/>
              </a:spcAft>
              <a:buNone/>
            </a:pPr>
            <a:endParaRPr sz="2400">
              <a:solidFill>
                <a:srgbClr val="073E87"/>
              </a:solidFill>
              <a:latin typeface="Candara"/>
              <a:ea typeface="Candara"/>
              <a:cs typeface="Candara"/>
              <a:sym typeface="Candara"/>
            </a:endParaRPr>
          </a:p>
          <a:p>
            <a:pPr marL="0" lvl="0" indent="0" algn="l" rtl="0">
              <a:spcBef>
                <a:spcPts val="0"/>
              </a:spcBef>
              <a:spcAft>
                <a:spcPts val="0"/>
              </a:spcAft>
              <a:buNone/>
            </a:pPr>
            <a:endParaRPr sz="2400">
              <a:solidFill>
                <a:srgbClr val="073E87"/>
              </a:solidFill>
              <a:latin typeface="Candara"/>
              <a:ea typeface="Candara"/>
              <a:cs typeface="Candara"/>
              <a:sym typeface="Candara"/>
            </a:endParaRPr>
          </a:p>
        </p:txBody>
      </p:sp>
      <p:pic>
        <p:nvPicPr>
          <p:cNvPr id="305" name="Google Shape;305;g3692542583a_0_8"/>
          <p:cNvPicPr preferRelativeResize="0"/>
          <p:nvPr/>
        </p:nvPicPr>
        <p:blipFill>
          <a:blip r:embed="rId4">
            <a:alphaModFix/>
          </a:blip>
          <a:stretch>
            <a:fillRect/>
          </a:stretch>
        </p:blipFill>
        <p:spPr>
          <a:xfrm>
            <a:off x="627100" y="3156350"/>
            <a:ext cx="4311925" cy="492850"/>
          </a:xfrm>
          <a:prstGeom prst="rect">
            <a:avLst/>
          </a:prstGeom>
          <a:noFill/>
          <a:ln>
            <a:noFill/>
          </a:ln>
        </p:spPr>
      </p:pic>
      <p:sp>
        <p:nvSpPr>
          <p:cNvPr id="306" name="Google Shape;306;g3692542583a_0_8"/>
          <p:cNvSpPr txBox="1"/>
          <p:nvPr/>
        </p:nvSpPr>
        <p:spPr>
          <a:xfrm>
            <a:off x="880550" y="1481400"/>
            <a:ext cx="5283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a:solidFill>
                  <a:schemeClr val="dk2"/>
                </a:solidFill>
                <a:highlight>
                  <a:schemeClr val="lt1"/>
                </a:highlight>
                <a:latin typeface="Candara"/>
                <a:ea typeface="Candara"/>
                <a:cs typeface="Candara"/>
                <a:sym typeface="Candara"/>
              </a:rPr>
              <a:t>What are Special Educational Needs?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3691d4f406a_1_2"/>
          <p:cNvSpPr txBox="1">
            <a:spLocks noGrp="1"/>
          </p:cNvSpPr>
          <p:nvPr>
            <p:ph type="title"/>
          </p:nvPr>
        </p:nvSpPr>
        <p:spPr>
          <a:xfrm>
            <a:off x="299398" y="35585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SEND</a:t>
            </a:r>
            <a:endParaRPr>
              <a:solidFill>
                <a:schemeClr val="dk2"/>
              </a:solidFill>
              <a:latin typeface="Recursive"/>
              <a:ea typeface="Recursive"/>
              <a:cs typeface="Recursive"/>
              <a:sym typeface="Recursive"/>
            </a:endParaRPr>
          </a:p>
        </p:txBody>
      </p:sp>
      <p:pic>
        <p:nvPicPr>
          <p:cNvPr id="312" name="Google Shape;312;g3691d4f406a_1_2"/>
          <p:cNvPicPr preferRelativeResize="0"/>
          <p:nvPr/>
        </p:nvPicPr>
        <p:blipFill rotWithShape="1">
          <a:blip r:embed="rId3">
            <a:alphaModFix/>
          </a:blip>
          <a:srcRect/>
          <a:stretch/>
        </p:blipFill>
        <p:spPr>
          <a:xfrm>
            <a:off x="7001946" y="518784"/>
            <a:ext cx="1542672" cy="1252800"/>
          </a:xfrm>
          <a:prstGeom prst="rect">
            <a:avLst/>
          </a:prstGeom>
          <a:noFill/>
          <a:ln>
            <a:noFill/>
          </a:ln>
        </p:spPr>
      </p:pic>
      <p:sp>
        <p:nvSpPr>
          <p:cNvPr id="313" name="Google Shape;313;g3691d4f406a_1_2"/>
          <p:cNvSpPr txBox="1"/>
          <p:nvPr/>
        </p:nvSpPr>
        <p:spPr>
          <a:xfrm>
            <a:off x="6126100" y="2538100"/>
            <a:ext cx="28083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a:solidFill>
                  <a:srgbClr val="073E87"/>
                </a:solidFill>
                <a:highlight>
                  <a:srgbClr val="FFFFFF"/>
                </a:highlight>
                <a:latin typeface="Candara"/>
                <a:ea typeface="Candara"/>
                <a:cs typeface="Candara"/>
                <a:sym typeface="Candara"/>
              </a:rPr>
              <a:t>My role is to ensure that ALL staff have the skills to meet the needs of ALL children through the quality teaching they provide everyday.</a:t>
            </a:r>
            <a:endParaRPr sz="2400">
              <a:solidFill>
                <a:srgbClr val="073E87"/>
              </a:solidFill>
              <a:highlight>
                <a:srgbClr val="FFFFFF"/>
              </a:highlight>
              <a:latin typeface="Candara"/>
              <a:ea typeface="Candara"/>
              <a:cs typeface="Candara"/>
              <a:sym typeface="Candara"/>
            </a:endParaRPr>
          </a:p>
          <a:p>
            <a:pPr marL="0" lvl="0" indent="0" algn="l" rtl="0">
              <a:spcBef>
                <a:spcPts val="0"/>
              </a:spcBef>
              <a:spcAft>
                <a:spcPts val="0"/>
              </a:spcAft>
              <a:buNone/>
            </a:pPr>
            <a:endParaRPr sz="2400">
              <a:solidFill>
                <a:srgbClr val="073E87"/>
              </a:solidFill>
              <a:highlight>
                <a:srgbClr val="FFFFFF"/>
              </a:highlight>
              <a:latin typeface="Candara"/>
              <a:ea typeface="Candara"/>
              <a:cs typeface="Candara"/>
              <a:sym typeface="Candara"/>
            </a:endParaRPr>
          </a:p>
          <a:p>
            <a:pPr marL="0" lvl="0" indent="0" algn="l" rtl="0">
              <a:spcBef>
                <a:spcPts val="0"/>
              </a:spcBef>
              <a:spcAft>
                <a:spcPts val="0"/>
              </a:spcAft>
              <a:buNone/>
            </a:pPr>
            <a:r>
              <a:rPr lang="en-GB" sz="2400">
                <a:solidFill>
                  <a:srgbClr val="073E87"/>
                </a:solidFill>
                <a:highlight>
                  <a:srgbClr val="FFFFFF"/>
                </a:highlight>
                <a:latin typeface="Candara"/>
                <a:ea typeface="Candara"/>
                <a:cs typeface="Candara"/>
                <a:sym typeface="Candara"/>
              </a:rPr>
              <a:t> </a:t>
            </a:r>
            <a:endParaRPr sz="2400">
              <a:solidFill>
                <a:schemeClr val="dk2"/>
              </a:solidFill>
              <a:latin typeface="Candara"/>
              <a:ea typeface="Candara"/>
              <a:cs typeface="Candara"/>
              <a:sym typeface="Candara"/>
            </a:endParaRPr>
          </a:p>
        </p:txBody>
      </p:sp>
      <p:pic>
        <p:nvPicPr>
          <p:cNvPr id="314" name="Google Shape;314;g3691d4f406a_1_2"/>
          <p:cNvPicPr preferRelativeResize="0"/>
          <p:nvPr/>
        </p:nvPicPr>
        <p:blipFill>
          <a:blip r:embed="rId4">
            <a:alphaModFix/>
          </a:blip>
          <a:stretch>
            <a:fillRect/>
          </a:stretch>
        </p:blipFill>
        <p:spPr>
          <a:xfrm>
            <a:off x="299400" y="2424674"/>
            <a:ext cx="5654599" cy="39924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
          <p:cNvSpPr txBox="1">
            <a:spLocks noGrp="1"/>
          </p:cNvSpPr>
          <p:nvPr>
            <p:ph type="title"/>
          </p:nvPr>
        </p:nvSpPr>
        <p:spPr>
          <a:xfrm>
            <a:off x="299398" y="35585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SEND</a:t>
            </a:r>
            <a:endParaRPr>
              <a:solidFill>
                <a:schemeClr val="dk2"/>
              </a:solidFill>
              <a:latin typeface="Recursive"/>
              <a:ea typeface="Recursive"/>
              <a:cs typeface="Recursive"/>
              <a:sym typeface="Recursive"/>
            </a:endParaRPr>
          </a:p>
        </p:txBody>
      </p:sp>
      <p:pic>
        <p:nvPicPr>
          <p:cNvPr id="320" name="Google Shape;320;p4"/>
          <p:cNvPicPr preferRelativeResize="0"/>
          <p:nvPr/>
        </p:nvPicPr>
        <p:blipFill rotWithShape="1">
          <a:blip r:embed="rId3">
            <a:alphaModFix/>
          </a:blip>
          <a:srcRect/>
          <a:stretch/>
        </p:blipFill>
        <p:spPr>
          <a:xfrm>
            <a:off x="7001946" y="518784"/>
            <a:ext cx="1542672" cy="1252800"/>
          </a:xfrm>
          <a:prstGeom prst="rect">
            <a:avLst/>
          </a:prstGeom>
          <a:noFill/>
          <a:ln>
            <a:noFill/>
          </a:ln>
        </p:spPr>
      </p:pic>
      <p:sp>
        <p:nvSpPr>
          <p:cNvPr id="321" name="Google Shape;321;p4"/>
          <p:cNvSpPr txBox="1"/>
          <p:nvPr/>
        </p:nvSpPr>
        <p:spPr>
          <a:xfrm>
            <a:off x="646800" y="2973175"/>
            <a:ext cx="78504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400">
                <a:solidFill>
                  <a:srgbClr val="073E87"/>
                </a:solidFill>
                <a:highlight>
                  <a:srgbClr val="FFFFFF"/>
                </a:highlight>
                <a:latin typeface="Candara"/>
                <a:ea typeface="Candara"/>
                <a:cs typeface="Candara"/>
                <a:sym typeface="Candara"/>
              </a:rPr>
              <a:t>“Pupils with SEND make strong progress over time. The school has procedures in place to quickly identify any pupil who has barriers to their learning. Teachers have high expectations for pupils with SEND and skilfully adapt tasks, when necessary, so they can access the curriculum alongside their peers.”  Ofsted Report, March 2025.</a:t>
            </a:r>
            <a:endParaRPr sz="2400">
              <a:solidFill>
                <a:schemeClr val="dk2"/>
              </a:solidFill>
              <a:latin typeface="Candara"/>
              <a:ea typeface="Candara"/>
              <a:cs typeface="Candara"/>
              <a:sym typeface="Candar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3ee7942f2c8_0_21"/>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After School Club</a:t>
            </a:r>
            <a:endParaRPr/>
          </a:p>
        </p:txBody>
      </p:sp>
      <p:pic>
        <p:nvPicPr>
          <p:cNvPr id="327" name="Google Shape;327;g3ee7942f2c8_0_21"/>
          <p:cNvPicPr preferRelativeResize="0"/>
          <p:nvPr/>
        </p:nvPicPr>
        <p:blipFill>
          <a:blip r:embed="rId3">
            <a:alphaModFix/>
          </a:blip>
          <a:stretch>
            <a:fillRect/>
          </a:stretch>
        </p:blipFill>
        <p:spPr>
          <a:xfrm>
            <a:off x="2921650" y="2739583"/>
            <a:ext cx="4040150" cy="2922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g12e17f99cbe_0_7"/>
          <p:cNvSpPr txBox="1">
            <a:spLocks noGrp="1"/>
          </p:cNvSpPr>
          <p:nvPr>
            <p:ph type="body" idx="1"/>
          </p:nvPr>
        </p:nvSpPr>
        <p:spPr>
          <a:xfrm>
            <a:off x="381750" y="1948423"/>
            <a:ext cx="8380500" cy="3801746"/>
          </a:xfrm>
          <a:prstGeom prst="rect">
            <a:avLst/>
          </a:prstGeom>
          <a:noFill/>
          <a:ln>
            <a:noFill/>
          </a:ln>
        </p:spPr>
        <p:txBody>
          <a:bodyPr spcFirstLastPara="1" wrap="square" lIns="91425" tIns="45700" rIns="91425" bIns="45700" anchor="t" anchorCtr="0">
            <a:normAutofit fontScale="92500"/>
          </a:bodyPr>
          <a:lstStyle/>
          <a:p>
            <a:pPr marL="457200" lvl="0" indent="-351980" algn="l" rtl="0">
              <a:lnSpc>
                <a:spcPct val="100000"/>
              </a:lnSpc>
              <a:spcBef>
                <a:spcPts val="360"/>
              </a:spcBef>
              <a:spcAft>
                <a:spcPts val="0"/>
              </a:spcAft>
              <a:buClr>
                <a:schemeClr val="dk2"/>
              </a:buClr>
              <a:buSzPct val="100000"/>
              <a:buFont typeface="Arial"/>
              <a:buChar char="●"/>
            </a:pPr>
            <a:r>
              <a:rPr lang="en-GB" sz="2100">
                <a:latin typeface="Arial"/>
                <a:ea typeface="Arial"/>
                <a:cs typeface="Arial"/>
                <a:sym typeface="Arial"/>
              </a:rPr>
              <a:t>Builds a school and community spirit.</a:t>
            </a:r>
            <a:endParaRPr sz="2100">
              <a:latin typeface="Arial"/>
              <a:ea typeface="Arial"/>
              <a:cs typeface="Arial"/>
              <a:sym typeface="Arial"/>
            </a:endParaRPr>
          </a:p>
          <a:p>
            <a:pPr marL="457200" lvl="0" indent="-351980" algn="l" rtl="0">
              <a:lnSpc>
                <a:spcPct val="100000"/>
              </a:lnSpc>
              <a:spcBef>
                <a:spcPts val="0"/>
              </a:spcBef>
              <a:spcAft>
                <a:spcPts val="0"/>
              </a:spcAft>
              <a:buClr>
                <a:schemeClr val="dk2"/>
              </a:buClr>
              <a:buSzPct val="100000"/>
              <a:buFont typeface="Arial"/>
              <a:buChar char="●"/>
            </a:pPr>
            <a:r>
              <a:rPr lang="en-GB" sz="2100">
                <a:latin typeface="Arial"/>
                <a:ea typeface="Arial"/>
                <a:cs typeface="Arial"/>
                <a:sym typeface="Arial"/>
              </a:rPr>
              <a:t>An opportunity to share you skills, expertise and ideas.</a:t>
            </a:r>
            <a:endParaRPr sz="2100">
              <a:latin typeface="Arial"/>
              <a:ea typeface="Arial"/>
              <a:cs typeface="Arial"/>
              <a:sym typeface="Arial"/>
            </a:endParaRPr>
          </a:p>
          <a:p>
            <a:pPr marL="457200" lvl="0" indent="-351980" algn="l" rtl="0">
              <a:lnSpc>
                <a:spcPct val="100000"/>
              </a:lnSpc>
              <a:spcBef>
                <a:spcPts val="0"/>
              </a:spcBef>
              <a:spcAft>
                <a:spcPts val="0"/>
              </a:spcAft>
              <a:buClr>
                <a:schemeClr val="dk2"/>
              </a:buClr>
              <a:buSzPct val="100000"/>
              <a:buFont typeface="Arial"/>
              <a:buChar char="●"/>
            </a:pPr>
            <a:r>
              <a:rPr lang="en-GB" sz="2100">
                <a:latin typeface="Arial"/>
                <a:ea typeface="Arial"/>
                <a:cs typeface="Arial"/>
                <a:sym typeface="Arial"/>
              </a:rPr>
              <a:t>Funds raised are used in a variety of ways to support the children. For example: New playground equipment, Outdoor Learning Space.</a:t>
            </a:r>
            <a:endParaRPr sz="2100">
              <a:latin typeface="Arial"/>
              <a:ea typeface="Arial"/>
              <a:cs typeface="Arial"/>
              <a:sym typeface="Arial"/>
            </a:endParaRPr>
          </a:p>
          <a:p>
            <a:pPr marL="457200" lvl="0" indent="-351980" algn="l" rtl="0">
              <a:lnSpc>
                <a:spcPct val="100000"/>
              </a:lnSpc>
              <a:spcBef>
                <a:spcPts val="0"/>
              </a:spcBef>
              <a:spcAft>
                <a:spcPts val="0"/>
              </a:spcAft>
              <a:buClr>
                <a:schemeClr val="dk2"/>
              </a:buClr>
              <a:buSzPct val="100000"/>
              <a:buFont typeface="Arial"/>
              <a:buChar char="●"/>
            </a:pPr>
            <a:r>
              <a:rPr lang="en-GB" sz="2100">
                <a:latin typeface="Arial"/>
                <a:ea typeface="Arial"/>
                <a:cs typeface="Arial"/>
                <a:sym typeface="Arial"/>
              </a:rPr>
              <a:t>Providing support for events held e.g- the school disco, fete stalls.</a:t>
            </a:r>
            <a:endParaRPr/>
          </a:p>
          <a:p>
            <a:pPr marL="95250" lvl="0" indent="0" algn="l" rtl="0">
              <a:lnSpc>
                <a:spcPct val="100000"/>
              </a:lnSpc>
              <a:spcBef>
                <a:spcPts val="0"/>
              </a:spcBef>
              <a:spcAft>
                <a:spcPts val="0"/>
              </a:spcAft>
              <a:buClr>
                <a:schemeClr val="dk2"/>
              </a:buClr>
              <a:buSzPct val="100000"/>
              <a:buNone/>
            </a:pPr>
            <a:endParaRPr sz="2100">
              <a:latin typeface="Arial"/>
              <a:ea typeface="Arial"/>
              <a:cs typeface="Arial"/>
              <a:sym typeface="Arial"/>
            </a:endParaRPr>
          </a:p>
          <a:p>
            <a:pPr marL="457200" lvl="0" indent="-351980" algn="l" rtl="0">
              <a:lnSpc>
                <a:spcPct val="100000"/>
              </a:lnSpc>
              <a:spcBef>
                <a:spcPts val="360"/>
              </a:spcBef>
              <a:spcAft>
                <a:spcPts val="0"/>
              </a:spcAft>
              <a:buSzPct val="100000"/>
              <a:buFont typeface="Arial"/>
              <a:buChar char="●"/>
            </a:pPr>
            <a:r>
              <a:rPr lang="en-GB" sz="2100">
                <a:latin typeface="Arial"/>
                <a:ea typeface="Arial"/>
                <a:cs typeface="Arial"/>
                <a:sym typeface="Arial"/>
              </a:rPr>
              <a:t>Speak directly to a member of the committee.</a:t>
            </a:r>
            <a:endParaRPr/>
          </a:p>
          <a:p>
            <a:pPr marL="457200" lvl="0" indent="-351980" algn="l" rtl="0">
              <a:lnSpc>
                <a:spcPct val="100000"/>
              </a:lnSpc>
              <a:spcBef>
                <a:spcPts val="0"/>
              </a:spcBef>
              <a:spcAft>
                <a:spcPts val="0"/>
              </a:spcAft>
              <a:buSzPct val="100000"/>
              <a:buFont typeface="Arial"/>
              <a:buChar char="●"/>
            </a:pPr>
            <a:r>
              <a:rPr lang="en-GB" sz="2100">
                <a:latin typeface="Arial"/>
                <a:ea typeface="Arial"/>
                <a:cs typeface="Arial"/>
                <a:sym typeface="Arial"/>
              </a:rPr>
              <a:t>Write a suggestion or question and pop it into the </a:t>
            </a:r>
            <a:endParaRPr sz="2100">
              <a:latin typeface="Arial"/>
              <a:ea typeface="Arial"/>
              <a:cs typeface="Arial"/>
              <a:sym typeface="Arial"/>
            </a:endParaRPr>
          </a:p>
          <a:p>
            <a:pPr marL="457200" lvl="0" indent="0" algn="l" rtl="0">
              <a:lnSpc>
                <a:spcPct val="100000"/>
              </a:lnSpc>
              <a:spcBef>
                <a:spcPts val="0"/>
              </a:spcBef>
              <a:spcAft>
                <a:spcPts val="0"/>
              </a:spcAft>
              <a:buSzPct val="92664"/>
              <a:buNone/>
            </a:pPr>
            <a:r>
              <a:rPr lang="en-GB" sz="2100">
                <a:latin typeface="Arial"/>
                <a:ea typeface="Arial"/>
                <a:cs typeface="Arial"/>
                <a:sym typeface="Arial"/>
              </a:rPr>
              <a:t>PTA box. </a:t>
            </a:r>
            <a:endParaRPr/>
          </a:p>
          <a:p>
            <a:pPr marL="457200" lvl="0" indent="-351980" algn="l" rtl="0">
              <a:lnSpc>
                <a:spcPct val="100000"/>
              </a:lnSpc>
              <a:spcBef>
                <a:spcPts val="0"/>
              </a:spcBef>
              <a:spcAft>
                <a:spcPts val="0"/>
              </a:spcAft>
              <a:buSzPct val="100000"/>
              <a:buFont typeface="Arial"/>
              <a:buChar char="●"/>
            </a:pPr>
            <a:r>
              <a:rPr lang="en-GB" sz="2100">
                <a:latin typeface="Arial"/>
                <a:ea typeface="Arial"/>
                <a:cs typeface="Arial"/>
                <a:sym typeface="Arial"/>
              </a:rPr>
              <a:t>Email- </a:t>
            </a:r>
            <a:r>
              <a:rPr lang="en-GB" sz="2000" u="sng">
                <a:solidFill>
                  <a:schemeClr val="hlink"/>
                </a:solidFill>
                <a:hlinkClick r:id="rId3"/>
              </a:rPr>
              <a:t>nurslingprimarypta@gmail.com</a:t>
            </a:r>
            <a:r>
              <a:rPr lang="en-GB" sz="2100">
                <a:latin typeface="Arial"/>
                <a:ea typeface="Arial"/>
                <a:cs typeface="Arial"/>
                <a:sym typeface="Arial"/>
              </a:rPr>
              <a:t> </a:t>
            </a:r>
            <a:endParaRPr/>
          </a:p>
          <a:p>
            <a:pPr marL="457200" lvl="0" indent="-351980" algn="l" rtl="0">
              <a:lnSpc>
                <a:spcPct val="100000"/>
              </a:lnSpc>
              <a:spcBef>
                <a:spcPts val="0"/>
              </a:spcBef>
              <a:spcAft>
                <a:spcPts val="0"/>
              </a:spcAft>
              <a:buSzPct val="100000"/>
              <a:buFont typeface="Arial"/>
              <a:buChar char="●"/>
            </a:pPr>
            <a:r>
              <a:rPr lang="en-GB" sz="2100">
                <a:latin typeface="Arial"/>
                <a:ea typeface="Arial"/>
                <a:cs typeface="Arial"/>
                <a:sym typeface="Arial"/>
              </a:rPr>
              <a:t>Facebook- </a:t>
            </a:r>
            <a:r>
              <a:rPr lang="en-GB" sz="2000" u="sng">
                <a:solidFill>
                  <a:schemeClr val="hlink"/>
                </a:solidFill>
                <a:hlinkClick r:id="rId4"/>
              </a:rPr>
              <a:t>www.facebook.com/nurslingPTA</a:t>
            </a:r>
            <a:endParaRPr sz="2100">
              <a:latin typeface="Arial"/>
              <a:ea typeface="Arial"/>
              <a:cs typeface="Arial"/>
              <a:sym typeface="Arial"/>
            </a:endParaRPr>
          </a:p>
          <a:p>
            <a:pPr marL="457200" lvl="0" indent="-228600" algn="l" rtl="0">
              <a:lnSpc>
                <a:spcPct val="100000"/>
              </a:lnSpc>
              <a:spcBef>
                <a:spcPts val="0"/>
              </a:spcBef>
              <a:spcAft>
                <a:spcPts val="0"/>
              </a:spcAft>
              <a:buClr>
                <a:schemeClr val="dk2"/>
              </a:buClr>
              <a:buSzPct val="100000"/>
              <a:buFont typeface="Arial"/>
              <a:buNone/>
            </a:pPr>
            <a:endParaRPr sz="2100">
              <a:latin typeface="Arial"/>
              <a:ea typeface="Arial"/>
              <a:cs typeface="Arial"/>
              <a:sym typeface="Arial"/>
            </a:endParaRPr>
          </a:p>
          <a:p>
            <a:pPr marL="914400" lvl="0" indent="0" algn="l" rtl="0">
              <a:lnSpc>
                <a:spcPct val="100000"/>
              </a:lnSpc>
              <a:spcBef>
                <a:spcPts val="360"/>
              </a:spcBef>
              <a:spcAft>
                <a:spcPts val="0"/>
              </a:spcAft>
              <a:buSzPct val="85714"/>
              <a:buNone/>
            </a:pPr>
            <a:endParaRPr sz="2100">
              <a:latin typeface="Arial"/>
              <a:ea typeface="Arial"/>
              <a:cs typeface="Arial"/>
              <a:sym typeface="Arial"/>
            </a:endParaRPr>
          </a:p>
        </p:txBody>
      </p:sp>
      <p:sp>
        <p:nvSpPr>
          <p:cNvPr id="333" name="Google Shape;333;g12e17f99cbe_0_7"/>
          <p:cNvSpPr txBox="1">
            <a:spLocks noGrp="1"/>
          </p:cNvSpPr>
          <p:nvPr>
            <p:ph type="title"/>
          </p:nvPr>
        </p:nvSpPr>
        <p:spPr>
          <a:xfrm>
            <a:off x="278091" y="440949"/>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Who are the PTA?</a:t>
            </a:r>
            <a:endParaRPr>
              <a:solidFill>
                <a:schemeClr val="dk2"/>
              </a:solidFill>
              <a:latin typeface="Recursive"/>
              <a:ea typeface="Recursive"/>
              <a:cs typeface="Recursive"/>
              <a:sym typeface="Recursive"/>
            </a:endParaRPr>
          </a:p>
        </p:txBody>
      </p:sp>
      <p:pic>
        <p:nvPicPr>
          <p:cNvPr id="334" name="Google Shape;334;g12e17f99cbe_0_7"/>
          <p:cNvPicPr preferRelativeResize="0"/>
          <p:nvPr/>
        </p:nvPicPr>
        <p:blipFill rotWithShape="1">
          <a:blip r:embed="rId5">
            <a:alphaModFix/>
          </a:blip>
          <a:srcRect/>
          <a:stretch/>
        </p:blipFill>
        <p:spPr>
          <a:xfrm>
            <a:off x="7446175" y="186275"/>
            <a:ext cx="1542672" cy="1252800"/>
          </a:xfrm>
          <a:prstGeom prst="rect">
            <a:avLst/>
          </a:prstGeom>
          <a:noFill/>
          <a:ln>
            <a:noFill/>
          </a:ln>
        </p:spPr>
      </p:pic>
      <p:pic>
        <p:nvPicPr>
          <p:cNvPr id="335" name="Google Shape;335;g12e17f99cbe_0_7"/>
          <p:cNvPicPr preferRelativeResize="0"/>
          <p:nvPr/>
        </p:nvPicPr>
        <p:blipFill rotWithShape="1">
          <a:blip r:embed="rId6">
            <a:alphaModFix/>
          </a:blip>
          <a:srcRect/>
          <a:stretch/>
        </p:blipFill>
        <p:spPr>
          <a:xfrm>
            <a:off x="6778100" y="3544574"/>
            <a:ext cx="2210751" cy="295922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3692689e618_1_0"/>
          <p:cNvSpPr txBox="1">
            <a:spLocks noGrp="1"/>
          </p:cNvSpPr>
          <p:nvPr>
            <p:ph type="title"/>
          </p:nvPr>
        </p:nvSpPr>
        <p:spPr>
          <a:xfrm>
            <a:off x="457200" y="338328"/>
            <a:ext cx="8229600" cy="1252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School Nursing Team</a:t>
            </a:r>
            <a:endParaRPr/>
          </a:p>
        </p:txBody>
      </p:sp>
      <p:pic>
        <p:nvPicPr>
          <p:cNvPr id="341" name="Google Shape;341;g3692689e618_1_0"/>
          <p:cNvPicPr preferRelativeResize="0"/>
          <p:nvPr/>
        </p:nvPicPr>
        <p:blipFill>
          <a:blip r:embed="rId3">
            <a:alphaModFix/>
          </a:blip>
          <a:stretch>
            <a:fillRect/>
          </a:stretch>
        </p:blipFill>
        <p:spPr>
          <a:xfrm>
            <a:off x="2763075" y="2708500"/>
            <a:ext cx="3617850" cy="2790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g12bfbaf8d87_0_19"/>
          <p:cNvSpPr txBox="1">
            <a:spLocks noGrp="1"/>
          </p:cNvSpPr>
          <p:nvPr>
            <p:ph type="title"/>
          </p:nvPr>
        </p:nvSpPr>
        <p:spPr>
          <a:xfrm>
            <a:off x="555450" y="30010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School Uniform</a:t>
            </a:r>
            <a:endParaRPr>
              <a:solidFill>
                <a:schemeClr val="dk2"/>
              </a:solidFill>
              <a:latin typeface="Recursive"/>
              <a:ea typeface="Recursive"/>
              <a:cs typeface="Recursive"/>
              <a:sym typeface="Recursive"/>
            </a:endParaRPr>
          </a:p>
        </p:txBody>
      </p:sp>
      <p:sp>
        <p:nvSpPr>
          <p:cNvPr id="347" name="Google Shape;347;g12bfbaf8d87_0_19"/>
          <p:cNvSpPr txBox="1"/>
          <p:nvPr/>
        </p:nvSpPr>
        <p:spPr>
          <a:xfrm>
            <a:off x="185400" y="1774625"/>
            <a:ext cx="8773200" cy="52797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Blue logo/non logo jumper/ cardigan.</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Pale blue/ white T Shirt or shirt. </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Grey or black skirt/ trousers/shorts.</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Blue and white checked summer dress.</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Book Bag (no backpacks please!)</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sng" strike="noStrike" cap="none">
                <a:solidFill>
                  <a:schemeClr val="dk2"/>
                </a:solidFill>
                <a:latin typeface="Arial"/>
                <a:ea typeface="Arial"/>
                <a:cs typeface="Arial"/>
                <a:sym typeface="Arial"/>
              </a:rPr>
              <a:t>Velcro or pull on</a:t>
            </a:r>
            <a:r>
              <a:rPr lang="en-GB" sz="2000" b="0" i="0" u="none" strike="noStrike" cap="none">
                <a:solidFill>
                  <a:schemeClr val="dk2"/>
                </a:solidFill>
                <a:latin typeface="Arial"/>
                <a:ea typeface="Arial"/>
                <a:cs typeface="Arial"/>
                <a:sym typeface="Arial"/>
              </a:rPr>
              <a:t> trainers!</a:t>
            </a:r>
            <a:endParaRPr sz="2000" b="0" i="0" u="none" strike="noStrike" cap="none">
              <a:solidFill>
                <a:schemeClr val="dk2"/>
              </a:solidFill>
              <a:latin typeface="Arial"/>
              <a:ea typeface="Arial"/>
              <a:cs typeface="Arial"/>
              <a:sym typeface="Arial"/>
            </a:endParaRPr>
          </a:p>
          <a:p>
            <a:pPr marL="457200" marR="0" lvl="0" indent="-355600" algn="l" rtl="0">
              <a:lnSpc>
                <a:spcPct val="100000"/>
              </a:lnSpc>
              <a:spcBef>
                <a:spcPts val="0"/>
              </a:spcBef>
              <a:spcAft>
                <a:spcPts val="0"/>
              </a:spcAft>
              <a:buClr>
                <a:schemeClr val="dk2"/>
              </a:buClr>
              <a:buSzPts val="2000"/>
              <a:buChar char="●"/>
            </a:pPr>
            <a:r>
              <a:rPr lang="en-GB" sz="2000" u="sng">
                <a:solidFill>
                  <a:schemeClr val="dk2"/>
                </a:solidFill>
              </a:rPr>
              <a:t>Plastic </a:t>
            </a:r>
            <a:r>
              <a:rPr lang="en-GB" sz="2000">
                <a:solidFill>
                  <a:schemeClr val="dk2"/>
                </a:solidFill>
              </a:rPr>
              <a:t>water bottle (not metal!)</a:t>
            </a:r>
            <a:endParaRPr sz="2000">
              <a:solidFill>
                <a:schemeClr val="dk2"/>
              </a:solidFil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000" b="1" i="0" u="none" strike="noStrike" cap="none">
                <a:solidFill>
                  <a:schemeClr val="dk2"/>
                </a:solidFill>
                <a:latin typeface="Arial"/>
                <a:ea typeface="Arial"/>
                <a:cs typeface="Arial"/>
                <a:sym typeface="Arial"/>
              </a:rPr>
              <a:t>PE Kit:</a:t>
            </a:r>
            <a:endParaRPr sz="2000" b="1"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PE bag (no backpacks please!)</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House colour T Shirt.</a:t>
            </a:r>
            <a:endParaRPr sz="2000" b="0" i="0" u="none" strike="noStrike" cap="none">
              <a:solidFill>
                <a:schemeClr val="dk2"/>
              </a:solidFill>
              <a:latin typeface="Arial"/>
              <a:ea typeface="Arial"/>
              <a:cs typeface="Arial"/>
              <a:sym typeface="Arial"/>
            </a:endParaRPr>
          </a:p>
          <a:p>
            <a:pPr marL="457200" marR="0" lvl="0" indent="-361950" algn="l" rtl="0">
              <a:lnSpc>
                <a:spcPct val="100000"/>
              </a:lnSpc>
              <a:spcBef>
                <a:spcPts val="0"/>
              </a:spcBef>
              <a:spcAft>
                <a:spcPts val="0"/>
              </a:spcAft>
              <a:buClr>
                <a:schemeClr val="dk2"/>
              </a:buClr>
              <a:buSzPts val="2100"/>
              <a:buFont typeface="Arial"/>
              <a:buChar char="●"/>
            </a:pPr>
            <a:r>
              <a:rPr lang="en-GB" sz="2000" b="0" i="0" u="none" strike="noStrike" cap="none">
                <a:solidFill>
                  <a:schemeClr val="dk2"/>
                </a:solidFill>
                <a:latin typeface="Arial"/>
                <a:ea typeface="Arial"/>
                <a:cs typeface="Arial"/>
                <a:sym typeface="Arial"/>
              </a:rPr>
              <a:t>Black PE shorts/ joggers</a:t>
            </a: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000" b="0" i="0" u="none" strike="noStrike" cap="none">
                <a:solidFill>
                  <a:schemeClr val="dk2"/>
                </a:solidFill>
                <a:latin typeface="Arial"/>
                <a:ea typeface="Arial"/>
                <a:cs typeface="Arial"/>
                <a:sym typeface="Arial"/>
              </a:rPr>
              <a:t>Please ensure that every item of clothing is clearly named!</a:t>
            </a: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dk2"/>
              </a:solidFill>
              <a:latin typeface="Arial"/>
              <a:ea typeface="Arial"/>
              <a:cs typeface="Arial"/>
              <a:sym typeface="Arial"/>
            </a:endParaRPr>
          </a:p>
        </p:txBody>
      </p:sp>
      <p:pic>
        <p:nvPicPr>
          <p:cNvPr id="348" name="Google Shape;348;g12bfbaf8d87_0_19"/>
          <p:cNvPicPr preferRelativeResize="0"/>
          <p:nvPr/>
        </p:nvPicPr>
        <p:blipFill rotWithShape="1">
          <a:blip r:embed="rId3">
            <a:alphaModFix/>
          </a:blip>
          <a:srcRect r="47756" b="57887"/>
          <a:stretch/>
        </p:blipFill>
        <p:spPr>
          <a:xfrm>
            <a:off x="4585855" y="3740727"/>
            <a:ext cx="4199195" cy="73429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g12e17f99cbe_0_21"/>
          <p:cNvSpPr txBox="1">
            <a:spLocks noGrp="1"/>
          </p:cNvSpPr>
          <p:nvPr>
            <p:ph type="title"/>
          </p:nvPr>
        </p:nvSpPr>
        <p:spPr>
          <a:xfrm>
            <a:off x="457200" y="2726703"/>
            <a:ext cx="8229600" cy="1252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FFFF"/>
              </a:buClr>
              <a:buSzPts val="4400"/>
              <a:buFont typeface="Quattrocento Sans"/>
              <a:buNone/>
            </a:pPr>
            <a:r>
              <a:rPr lang="en-GB">
                <a:solidFill>
                  <a:schemeClr val="dk2"/>
                </a:solidFill>
                <a:latin typeface="Recursive"/>
                <a:ea typeface="Recursive"/>
                <a:cs typeface="Recursive"/>
                <a:sym typeface="Recursive"/>
              </a:rPr>
              <a:t>Question Time</a:t>
            </a:r>
            <a:endParaRPr>
              <a:solidFill>
                <a:schemeClr val="dk2"/>
              </a:solidFill>
              <a:latin typeface="Recursive"/>
              <a:ea typeface="Recursive"/>
              <a:cs typeface="Recursive"/>
              <a:sym typeface="Recursive"/>
            </a:endParaRPr>
          </a:p>
        </p:txBody>
      </p:sp>
      <p:pic>
        <p:nvPicPr>
          <p:cNvPr id="354" name="Google Shape;354;g12e17f99cbe_0_21"/>
          <p:cNvPicPr preferRelativeResize="0"/>
          <p:nvPr/>
        </p:nvPicPr>
        <p:blipFill rotWithShape="1">
          <a:blip r:embed="rId3">
            <a:alphaModFix/>
          </a:blip>
          <a:srcRect/>
          <a:stretch/>
        </p:blipFill>
        <p:spPr>
          <a:xfrm>
            <a:off x="7446175" y="186275"/>
            <a:ext cx="1542672" cy="1252800"/>
          </a:xfrm>
          <a:prstGeom prst="rect">
            <a:avLst/>
          </a:prstGeom>
          <a:noFill/>
          <a:ln>
            <a:noFill/>
          </a:ln>
        </p:spPr>
      </p:pic>
    </p:spTree>
  </p:cSld>
  <p:clrMapOvr>
    <a:masterClrMapping/>
  </p:clrMapOvr>
</p:sld>
</file>

<file path=ppt/theme/theme1.xml><?xml version="1.0" encoding="utf-8"?>
<a:theme xmlns:a="http://schemas.openxmlformats.org/drawingml/2006/main" name="Waveform">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1248</Words>
  <Application>Microsoft Office PowerPoint</Application>
  <PresentationFormat>On-screen Show (4:3)</PresentationFormat>
  <Paragraphs>183</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Recursive</vt:lpstr>
      <vt:lpstr>Candara</vt:lpstr>
      <vt:lpstr>Quattrocento Sans</vt:lpstr>
      <vt:lpstr>Arial</vt:lpstr>
      <vt:lpstr>Noto Sans Symbols</vt:lpstr>
      <vt:lpstr>Waveform</vt:lpstr>
      <vt:lpstr>Welcome to Nursling</vt:lpstr>
      <vt:lpstr>Meet the Senior Leadership Team</vt:lpstr>
      <vt:lpstr>What’s your vision for your child in school?</vt:lpstr>
      <vt:lpstr>Ofsted</vt:lpstr>
      <vt:lpstr>We asked the children…</vt:lpstr>
      <vt:lpstr>What will help your child to thrive at school?</vt:lpstr>
      <vt:lpstr>Meet the Team</vt:lpstr>
      <vt:lpstr>First Day of School</vt:lpstr>
      <vt:lpstr>EYFS Curriculum</vt:lpstr>
      <vt:lpstr>7 Areas Of Learning</vt:lpstr>
      <vt:lpstr>What does the school day look like?</vt:lpstr>
      <vt:lpstr>A Day in Chestnut Class</vt:lpstr>
      <vt:lpstr>PowerPoint Presentation</vt:lpstr>
      <vt:lpstr>PowerPoint Presentation</vt:lpstr>
      <vt:lpstr>Is my child school ready?</vt:lpstr>
      <vt:lpstr>School Meals, Snacks and Drink</vt:lpstr>
      <vt:lpstr>PowerPoint Presentation</vt:lpstr>
      <vt:lpstr>Communication</vt:lpstr>
      <vt:lpstr>Completed Forms</vt:lpstr>
      <vt:lpstr>Stay and Play!</vt:lpstr>
      <vt:lpstr>SEND</vt:lpstr>
      <vt:lpstr>SEND</vt:lpstr>
      <vt:lpstr>SEND</vt:lpstr>
      <vt:lpstr>After School Club</vt:lpstr>
      <vt:lpstr>Who are the PTA?</vt:lpstr>
      <vt:lpstr>School Nursing Team</vt:lpstr>
      <vt:lpstr>School Uniform</vt:lpstr>
      <vt:lpstr>Question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Julie Luke</dc:creator>
  <cp:lastModifiedBy>Jo Jearrad</cp:lastModifiedBy>
  <cp:revision>2</cp:revision>
  <dcterms:created xsi:type="dcterms:W3CDTF">2013-04-30T16:34:00Z</dcterms:created>
  <dcterms:modified xsi:type="dcterms:W3CDTF">2026-06-24T10:07:02Z</dcterms:modified>
</cp:coreProperties>
</file>